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6" r:id="rId1"/>
  </p:sldMasterIdLst>
  <p:notesMasterIdLst>
    <p:notesMasterId r:id="rId31"/>
  </p:notesMasterIdLst>
  <p:sldIdLst>
    <p:sldId id="258" r:id="rId2"/>
    <p:sldId id="277" r:id="rId3"/>
    <p:sldId id="276" r:id="rId4"/>
    <p:sldId id="289" r:id="rId5"/>
    <p:sldId id="325" r:id="rId6"/>
    <p:sldId id="290" r:id="rId7"/>
    <p:sldId id="298" r:id="rId8"/>
    <p:sldId id="329" r:id="rId9"/>
    <p:sldId id="291" r:id="rId10"/>
    <p:sldId id="303" r:id="rId11"/>
    <p:sldId id="309" r:id="rId12"/>
    <p:sldId id="315" r:id="rId13"/>
    <p:sldId id="321" r:id="rId14"/>
    <p:sldId id="305" r:id="rId15"/>
    <p:sldId id="332" r:id="rId16"/>
    <p:sldId id="334" r:id="rId17"/>
    <p:sldId id="333" r:id="rId18"/>
    <p:sldId id="342" r:id="rId19"/>
    <p:sldId id="336" r:id="rId20"/>
    <p:sldId id="337" r:id="rId21"/>
    <p:sldId id="335" r:id="rId22"/>
    <p:sldId id="339" r:id="rId23"/>
    <p:sldId id="340" r:id="rId24"/>
    <p:sldId id="350" r:id="rId25"/>
    <p:sldId id="349" r:id="rId26"/>
    <p:sldId id="343" r:id="rId27"/>
    <p:sldId id="346" r:id="rId28"/>
    <p:sldId id="347" r:id="rId29"/>
    <p:sldId id="34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CA2D"/>
    <a:srgbClr val="91E046"/>
    <a:srgbClr val="F0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080" y="3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jpeg"/><Relationship Id="rId7" Type="http://schemas.openxmlformats.org/officeDocument/2006/relationships/image" Target="../media/image11.png"/><Relationship Id="rId2" Type="http://schemas.openxmlformats.org/officeDocument/2006/relationships/image" Target="../media/image3.svg"/><Relationship Id="rId1" Type="http://schemas.openxmlformats.org/officeDocument/2006/relationships/image" Target="../media/image10.pn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ACC3C0-1EA1-4D7B-B1CD-0FBF77E00BF5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C9FA6D-A453-4FE6-93D1-91A911CDF69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Introduction</a:t>
          </a:r>
        </a:p>
      </dgm:t>
    </dgm:pt>
    <dgm:pt modelId="{B7C58001-6442-4B82-B5E5-2B20CECCC7DC}" type="parTrans" cxnId="{EE1105A5-B154-451D-95A0-57F69B5DE796}">
      <dgm:prSet/>
      <dgm:spPr/>
      <dgm:t>
        <a:bodyPr/>
        <a:lstStyle/>
        <a:p>
          <a:endParaRPr lang="en-US"/>
        </a:p>
      </dgm:t>
    </dgm:pt>
    <dgm:pt modelId="{221A26BC-77B4-4C86-A2F2-31FD7A4AE569}" type="sibTrans" cxnId="{EE1105A5-B154-451D-95A0-57F69B5DE796}">
      <dgm:prSet/>
      <dgm:spPr/>
      <dgm:t>
        <a:bodyPr/>
        <a:lstStyle/>
        <a:p>
          <a:endParaRPr lang="en-US"/>
        </a:p>
      </dgm:t>
    </dgm:pt>
    <dgm:pt modelId="{D6851AC3-FE43-4191-BCD1-709B4DA674F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Methods</a:t>
          </a:r>
        </a:p>
      </dgm:t>
    </dgm:pt>
    <dgm:pt modelId="{E4030766-F018-40AC-A1C0-3A12EF35CE87}" type="parTrans" cxnId="{1675AF40-3B32-4B2D-844D-C687DF5A6997}">
      <dgm:prSet/>
      <dgm:spPr/>
      <dgm:t>
        <a:bodyPr/>
        <a:lstStyle/>
        <a:p>
          <a:endParaRPr lang="en-US"/>
        </a:p>
      </dgm:t>
    </dgm:pt>
    <dgm:pt modelId="{193EF586-EC5E-45CE-8732-4E1EBCB68FAD}" type="sibTrans" cxnId="{1675AF40-3B32-4B2D-844D-C687DF5A6997}">
      <dgm:prSet/>
      <dgm:spPr/>
      <dgm:t>
        <a:bodyPr/>
        <a:lstStyle/>
        <a:p>
          <a:endParaRPr lang="en-US"/>
        </a:p>
      </dgm:t>
    </dgm:pt>
    <dgm:pt modelId="{C073000E-DAFF-4081-9670-DA673392C9F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Results</a:t>
          </a:r>
        </a:p>
      </dgm:t>
    </dgm:pt>
    <dgm:pt modelId="{04C23594-7DC5-4501-9CA2-23B6B4D8D935}" type="parTrans" cxnId="{9ED1BC5E-5665-40AC-A330-B4A666691FF6}">
      <dgm:prSet/>
      <dgm:spPr/>
      <dgm:t>
        <a:bodyPr/>
        <a:lstStyle/>
        <a:p>
          <a:endParaRPr lang="en-US"/>
        </a:p>
      </dgm:t>
    </dgm:pt>
    <dgm:pt modelId="{BF24A407-77BE-42EF-9A0B-36F55FC2D1A0}" type="sibTrans" cxnId="{9ED1BC5E-5665-40AC-A330-B4A666691FF6}">
      <dgm:prSet/>
      <dgm:spPr/>
      <dgm:t>
        <a:bodyPr/>
        <a:lstStyle/>
        <a:p>
          <a:endParaRPr lang="en-US"/>
        </a:p>
      </dgm:t>
    </dgm:pt>
    <dgm:pt modelId="{17434AD5-AC85-4FA3-BB7D-A0827FA499F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Conclusion</a:t>
          </a:r>
        </a:p>
      </dgm:t>
    </dgm:pt>
    <dgm:pt modelId="{9D5EA4CE-CD1A-4903-8561-9F5463180549}" type="parTrans" cxnId="{85FCE11C-5AFF-4360-A806-A045097861F5}">
      <dgm:prSet/>
      <dgm:spPr/>
      <dgm:t>
        <a:bodyPr/>
        <a:lstStyle/>
        <a:p>
          <a:endParaRPr lang="en-US"/>
        </a:p>
      </dgm:t>
    </dgm:pt>
    <dgm:pt modelId="{5F67A854-E783-4109-BDEC-3393EBD231C1}" type="sibTrans" cxnId="{85FCE11C-5AFF-4360-A806-A045097861F5}">
      <dgm:prSet/>
      <dgm:spPr/>
      <dgm:t>
        <a:bodyPr/>
        <a:lstStyle/>
        <a:p>
          <a:endParaRPr lang="en-US"/>
        </a:p>
      </dgm:t>
    </dgm:pt>
    <dgm:pt modelId="{5185BE3C-231C-404D-B66E-F50D8D06D42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Case</a:t>
          </a:r>
        </a:p>
      </dgm:t>
    </dgm:pt>
    <dgm:pt modelId="{6713801C-3A81-44FC-93D7-5F1D41145DD9}" type="parTrans" cxnId="{95A5CECC-946A-4EFE-8E58-31BAA8DA4AA5}">
      <dgm:prSet/>
      <dgm:spPr/>
      <dgm:t>
        <a:bodyPr/>
        <a:lstStyle/>
        <a:p>
          <a:endParaRPr lang="en-US"/>
        </a:p>
      </dgm:t>
    </dgm:pt>
    <dgm:pt modelId="{94642F73-37AA-421B-B7F4-2AFC64BF0A35}" type="sibTrans" cxnId="{95A5CECC-946A-4EFE-8E58-31BAA8DA4AA5}">
      <dgm:prSet/>
      <dgm:spPr/>
      <dgm:t>
        <a:bodyPr/>
        <a:lstStyle/>
        <a:p>
          <a:endParaRPr lang="en-US"/>
        </a:p>
      </dgm:t>
    </dgm:pt>
    <dgm:pt modelId="{F2A14C38-6B5B-4DF7-A47C-E0F580233FA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Objective Function</a:t>
          </a:r>
        </a:p>
      </dgm:t>
    </dgm:pt>
    <dgm:pt modelId="{A3C707E3-064B-4A62-9071-AE301A7BAE3A}" type="parTrans" cxnId="{8142D602-6A55-4FBA-B61A-EF91FEAE7302}">
      <dgm:prSet/>
      <dgm:spPr/>
      <dgm:t>
        <a:bodyPr/>
        <a:lstStyle/>
        <a:p>
          <a:endParaRPr lang="en-US"/>
        </a:p>
      </dgm:t>
    </dgm:pt>
    <dgm:pt modelId="{1CB26EAA-6808-417B-9D7C-D78FF790F22C}" type="sibTrans" cxnId="{8142D602-6A55-4FBA-B61A-EF91FEAE7302}">
      <dgm:prSet/>
      <dgm:spPr/>
      <dgm:t>
        <a:bodyPr/>
        <a:lstStyle/>
        <a:p>
          <a:endParaRPr lang="en-US"/>
        </a:p>
      </dgm:t>
    </dgm:pt>
    <dgm:pt modelId="{63BC7ECC-2493-4C43-A335-4F9B5B5022D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State Space</a:t>
          </a:r>
        </a:p>
      </dgm:t>
    </dgm:pt>
    <dgm:pt modelId="{AC590C5E-2F7B-41E7-86B1-480744BBC096}" type="parTrans" cxnId="{FEC26D6C-814D-40EF-9451-E439D84B5938}">
      <dgm:prSet/>
      <dgm:spPr/>
      <dgm:t>
        <a:bodyPr/>
        <a:lstStyle/>
        <a:p>
          <a:endParaRPr lang="en-US"/>
        </a:p>
      </dgm:t>
    </dgm:pt>
    <dgm:pt modelId="{9B851597-4AA7-46A9-AA22-34E9862FF20A}" type="sibTrans" cxnId="{FEC26D6C-814D-40EF-9451-E439D84B5938}">
      <dgm:prSet/>
      <dgm:spPr/>
      <dgm:t>
        <a:bodyPr/>
        <a:lstStyle/>
        <a:p>
          <a:endParaRPr lang="en-US"/>
        </a:p>
      </dgm:t>
    </dgm:pt>
    <dgm:pt modelId="{19A1427A-5283-4A92-8D5C-3C94B146354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Algorithms</a:t>
          </a:r>
        </a:p>
      </dgm:t>
    </dgm:pt>
    <dgm:pt modelId="{FCB8851E-5A03-44C4-84CB-24B05DCFE846}" type="parTrans" cxnId="{A3BACEBC-63CB-47C2-8375-5A2CFD805C10}">
      <dgm:prSet/>
      <dgm:spPr/>
      <dgm:t>
        <a:bodyPr/>
        <a:lstStyle/>
        <a:p>
          <a:endParaRPr lang="en-US"/>
        </a:p>
      </dgm:t>
    </dgm:pt>
    <dgm:pt modelId="{82C03158-BF0E-4A8E-AA26-141B06C1664F}" type="sibTrans" cxnId="{A3BACEBC-63CB-47C2-8375-5A2CFD805C10}">
      <dgm:prSet/>
      <dgm:spPr/>
      <dgm:t>
        <a:bodyPr/>
        <a:lstStyle/>
        <a:p>
          <a:endParaRPr lang="en-US"/>
        </a:p>
      </dgm:t>
    </dgm:pt>
    <dgm:pt modelId="{F2D369E7-700F-4039-AD07-B1DA7AE1388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 </a:t>
          </a:r>
        </a:p>
      </dgm:t>
    </dgm:pt>
    <dgm:pt modelId="{2A53CF7E-257F-44F0-97CE-38D3457A618C}" type="parTrans" cxnId="{F7E669B2-18C9-4A53-A615-C4227AF04279}">
      <dgm:prSet/>
      <dgm:spPr/>
      <dgm:t>
        <a:bodyPr/>
        <a:lstStyle/>
        <a:p>
          <a:endParaRPr lang="en-US"/>
        </a:p>
      </dgm:t>
    </dgm:pt>
    <dgm:pt modelId="{DE36E3C3-9D8E-4FB1-B755-2DCDB4062BEF}" type="sibTrans" cxnId="{F7E669B2-18C9-4A53-A615-C4227AF04279}">
      <dgm:prSet/>
      <dgm:spPr/>
      <dgm:t>
        <a:bodyPr/>
        <a:lstStyle/>
        <a:p>
          <a:endParaRPr lang="en-US"/>
        </a:p>
      </dgm:t>
    </dgm:pt>
    <dgm:pt modelId="{2672FC8B-E25A-4EC6-A694-368B6FCBE91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Heuristics</a:t>
          </a:r>
        </a:p>
      </dgm:t>
    </dgm:pt>
    <dgm:pt modelId="{88F87816-B17F-4300-9D9E-9B6F6D04455A}" type="parTrans" cxnId="{6B2F77FB-8066-4806-87CF-D28B5FB97A1C}">
      <dgm:prSet/>
      <dgm:spPr/>
      <dgm:t>
        <a:bodyPr/>
        <a:lstStyle/>
        <a:p>
          <a:endParaRPr lang="en-US"/>
        </a:p>
      </dgm:t>
    </dgm:pt>
    <dgm:pt modelId="{2FC227D5-A14C-4D00-8715-1BC38FAFBE44}" type="sibTrans" cxnId="{6B2F77FB-8066-4806-87CF-D28B5FB97A1C}">
      <dgm:prSet/>
      <dgm:spPr/>
      <dgm:t>
        <a:bodyPr/>
        <a:lstStyle/>
        <a:p>
          <a:endParaRPr lang="en-US"/>
        </a:p>
      </dgm:t>
    </dgm:pt>
    <dgm:pt modelId="{74054902-2B87-49AE-9F09-5BC9FE08BE60}">
      <dgm:prSet phldr="0"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29EEBD44-26AB-4925-A745-CFEC1356078B}" type="parTrans" cxnId="{B6854601-BD4B-4616-8ABB-3D30288C152D}">
      <dgm:prSet/>
      <dgm:spPr/>
      <dgm:t>
        <a:bodyPr/>
        <a:lstStyle/>
        <a:p>
          <a:endParaRPr lang="en-US"/>
        </a:p>
      </dgm:t>
    </dgm:pt>
    <dgm:pt modelId="{078B10E1-34BC-48C9-A7BC-76CFBA21E1F5}" type="sibTrans" cxnId="{B6854601-BD4B-4616-8ABB-3D30288C152D}">
      <dgm:prSet/>
      <dgm:spPr/>
      <dgm:t>
        <a:bodyPr/>
        <a:lstStyle/>
        <a:p>
          <a:endParaRPr lang="en-US"/>
        </a:p>
      </dgm:t>
    </dgm:pt>
    <dgm:pt modelId="{F13E941E-273E-4ACD-A07D-422FD9E90206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Discussion</a:t>
          </a:r>
        </a:p>
      </dgm:t>
    </dgm:pt>
    <dgm:pt modelId="{52896FF3-929B-43DD-84E9-18694CD66160}" type="parTrans" cxnId="{B2AB85AF-6742-43A1-A510-DC30D46D291A}">
      <dgm:prSet/>
      <dgm:spPr/>
      <dgm:t>
        <a:bodyPr/>
        <a:lstStyle/>
        <a:p>
          <a:endParaRPr lang="en-US"/>
        </a:p>
      </dgm:t>
    </dgm:pt>
    <dgm:pt modelId="{C3312EC2-2D2F-4E4A-A671-EFF3A685DAAA}" type="sibTrans" cxnId="{B2AB85AF-6742-43A1-A510-DC30D46D291A}">
      <dgm:prSet/>
      <dgm:spPr/>
      <dgm:t>
        <a:bodyPr/>
        <a:lstStyle/>
        <a:p>
          <a:endParaRPr lang="en-US"/>
        </a:p>
      </dgm:t>
    </dgm:pt>
    <dgm:pt modelId="{6D910A42-CA08-204F-829E-49455FE4D574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Future Approach</a:t>
          </a:r>
        </a:p>
      </dgm:t>
    </dgm:pt>
    <dgm:pt modelId="{681862FF-3144-AE47-BE48-A1CAABD79CBF}" type="parTrans" cxnId="{B5E3A32A-BAE1-D446-9BE5-5B18178A3818}">
      <dgm:prSet/>
      <dgm:spPr/>
      <dgm:t>
        <a:bodyPr/>
        <a:lstStyle/>
        <a:p>
          <a:endParaRPr lang="nl-NL"/>
        </a:p>
      </dgm:t>
    </dgm:pt>
    <dgm:pt modelId="{26F1A699-F52F-F343-BFAD-0A18AC290087}" type="sibTrans" cxnId="{B5E3A32A-BAE1-D446-9BE5-5B18178A3818}">
      <dgm:prSet/>
      <dgm:spPr/>
      <dgm:t>
        <a:bodyPr/>
        <a:lstStyle/>
        <a:p>
          <a:endParaRPr lang="nl-NL"/>
        </a:p>
      </dgm:t>
    </dgm:pt>
    <dgm:pt modelId="{35196F27-D9DC-1349-AD16-E21A21FF3A68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79B62D8C-1E10-9747-877D-AE34EAF0D5FD}" type="parTrans" cxnId="{A294A4AB-50AB-8045-BBAB-A9FE86DCEC00}">
      <dgm:prSet/>
      <dgm:spPr/>
      <dgm:t>
        <a:bodyPr/>
        <a:lstStyle/>
        <a:p>
          <a:endParaRPr lang="nl-NL"/>
        </a:p>
      </dgm:t>
    </dgm:pt>
    <dgm:pt modelId="{44D32090-60D3-4044-BD32-DD7B0CE86FEB}" type="sibTrans" cxnId="{A294A4AB-50AB-8045-BBAB-A9FE86DCEC00}">
      <dgm:prSet/>
      <dgm:spPr/>
      <dgm:t>
        <a:bodyPr/>
        <a:lstStyle/>
        <a:p>
          <a:endParaRPr lang="nl-NL"/>
        </a:p>
      </dgm:t>
    </dgm:pt>
    <dgm:pt modelId="{2703A851-71DD-2C4B-9FBA-F1C662EFE485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endParaRPr lang="en-US" b="0" dirty="0"/>
        </a:p>
      </dgm:t>
    </dgm:pt>
    <dgm:pt modelId="{389DDF68-4B3D-984B-827D-795431AC89A1}" type="parTrans" cxnId="{895079E1-30F3-A041-85D1-3B6EC71773DD}">
      <dgm:prSet/>
      <dgm:spPr/>
      <dgm:t>
        <a:bodyPr/>
        <a:lstStyle/>
        <a:p>
          <a:endParaRPr lang="nl-NL"/>
        </a:p>
      </dgm:t>
    </dgm:pt>
    <dgm:pt modelId="{D0F7C877-EE5E-8B42-BE17-0BE2657609E2}" type="sibTrans" cxnId="{895079E1-30F3-A041-85D1-3B6EC71773DD}">
      <dgm:prSet/>
      <dgm:spPr/>
      <dgm:t>
        <a:bodyPr/>
        <a:lstStyle/>
        <a:p>
          <a:endParaRPr lang="nl-NL"/>
        </a:p>
      </dgm:t>
    </dgm:pt>
    <dgm:pt modelId="{717A25F9-B9FA-4BB6-A070-EFDF0760F677}" type="pres">
      <dgm:prSet presAssocID="{F4ACC3C0-1EA1-4D7B-B1CD-0FBF77E00BF5}" presName="root" presStyleCnt="0">
        <dgm:presLayoutVars>
          <dgm:dir/>
          <dgm:resizeHandles val="exact"/>
        </dgm:presLayoutVars>
      </dgm:prSet>
      <dgm:spPr/>
    </dgm:pt>
    <dgm:pt modelId="{FD3E4F62-1E5A-438A-AAE8-353D5CDF7265}" type="pres">
      <dgm:prSet presAssocID="{4BC9FA6D-A453-4FE6-93D1-91A911CDF691}" presName="compNode" presStyleCnt="0"/>
      <dgm:spPr/>
    </dgm:pt>
    <dgm:pt modelId="{1EDA9063-EAF4-4B96-BAB7-CCE6A5C0EE64}" type="pres">
      <dgm:prSet presAssocID="{4BC9FA6D-A453-4FE6-93D1-91A911CDF69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21FB0550-129F-4F93-A07B-8F09D8AB1927}" type="pres">
      <dgm:prSet presAssocID="{4BC9FA6D-A453-4FE6-93D1-91A911CDF691}" presName="iconSpace" presStyleCnt="0"/>
      <dgm:spPr/>
    </dgm:pt>
    <dgm:pt modelId="{B2C305EA-C64E-42A8-8D9B-0234A2F2EEA8}" type="pres">
      <dgm:prSet presAssocID="{4BC9FA6D-A453-4FE6-93D1-91A911CDF691}" presName="parTx" presStyleLbl="revTx" presStyleIdx="0" presStyleCnt="12">
        <dgm:presLayoutVars>
          <dgm:chMax val="0"/>
          <dgm:chPref val="0"/>
        </dgm:presLayoutVars>
      </dgm:prSet>
      <dgm:spPr/>
    </dgm:pt>
    <dgm:pt modelId="{2D7D5F8F-1CBE-4891-916F-7F671EA01D6C}" type="pres">
      <dgm:prSet presAssocID="{4BC9FA6D-A453-4FE6-93D1-91A911CDF691}" presName="txSpace" presStyleCnt="0"/>
      <dgm:spPr/>
    </dgm:pt>
    <dgm:pt modelId="{A279060B-D26D-4BB4-AAC7-DF3450AE53AD}" type="pres">
      <dgm:prSet presAssocID="{4BC9FA6D-A453-4FE6-93D1-91A911CDF691}" presName="desTx" presStyleLbl="revTx" presStyleIdx="1" presStyleCnt="12">
        <dgm:presLayoutVars/>
      </dgm:prSet>
      <dgm:spPr/>
    </dgm:pt>
    <dgm:pt modelId="{A99DD0B8-2B46-4A04-8D61-6E463A031278}" type="pres">
      <dgm:prSet presAssocID="{221A26BC-77B4-4C86-A2F2-31FD7A4AE569}" presName="sibTrans" presStyleCnt="0"/>
      <dgm:spPr/>
    </dgm:pt>
    <dgm:pt modelId="{50C43EF9-0D20-4DE8-9EE8-FD0D2276F99E}" type="pres">
      <dgm:prSet presAssocID="{D6851AC3-FE43-4191-BCD1-709B4DA674F0}" presName="compNode" presStyleCnt="0"/>
      <dgm:spPr/>
    </dgm:pt>
    <dgm:pt modelId="{D478B4BB-81A8-490C-B3D3-9F438B3727AC}" type="pres">
      <dgm:prSet presAssocID="{D6851AC3-FE43-4191-BCD1-709B4DA674F0}" presName="iconRect" presStyleLbl="node1" presStyleIdx="1" presStyleCnt="6"/>
      <dgm:spPr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88259CE8-75D4-4556-A645-6D6716B726C3}" type="pres">
      <dgm:prSet presAssocID="{D6851AC3-FE43-4191-BCD1-709B4DA674F0}" presName="iconSpace" presStyleCnt="0"/>
      <dgm:spPr/>
    </dgm:pt>
    <dgm:pt modelId="{97B33701-6CC5-4A44-875A-75E216269D9F}" type="pres">
      <dgm:prSet presAssocID="{D6851AC3-FE43-4191-BCD1-709B4DA674F0}" presName="parTx" presStyleLbl="revTx" presStyleIdx="2" presStyleCnt="12">
        <dgm:presLayoutVars>
          <dgm:chMax val="0"/>
          <dgm:chPref val="0"/>
        </dgm:presLayoutVars>
      </dgm:prSet>
      <dgm:spPr/>
    </dgm:pt>
    <dgm:pt modelId="{3267E3DA-4A33-4843-9907-A9D1668B642E}" type="pres">
      <dgm:prSet presAssocID="{D6851AC3-FE43-4191-BCD1-709B4DA674F0}" presName="txSpace" presStyleCnt="0"/>
      <dgm:spPr/>
    </dgm:pt>
    <dgm:pt modelId="{4746C842-447B-4E08-8B96-5D4669656E56}" type="pres">
      <dgm:prSet presAssocID="{D6851AC3-FE43-4191-BCD1-709B4DA674F0}" presName="desTx" presStyleLbl="revTx" presStyleIdx="3" presStyleCnt="12">
        <dgm:presLayoutVars/>
      </dgm:prSet>
      <dgm:spPr/>
    </dgm:pt>
    <dgm:pt modelId="{E658BA23-604F-47FF-9682-5ED81F33181C}" type="pres">
      <dgm:prSet presAssocID="{193EF586-EC5E-45CE-8732-4E1EBCB68FAD}" presName="sibTrans" presStyleCnt="0"/>
      <dgm:spPr/>
    </dgm:pt>
    <dgm:pt modelId="{3C8158FF-CA2F-42E3-9F80-CD9ACCC6A718}" type="pres">
      <dgm:prSet presAssocID="{C073000E-DAFF-4081-9670-DA673392C9F7}" presName="compNode" presStyleCnt="0"/>
      <dgm:spPr/>
    </dgm:pt>
    <dgm:pt modelId="{DBB44EA7-4C37-423E-9C76-E5D02D64FD8B}" type="pres">
      <dgm:prSet presAssocID="{C073000E-DAFF-4081-9670-DA673392C9F7}" presName="iconRect" presStyleLbl="node1" presStyleIdx="2" presStyleCnt="6" custScaleX="116887" custScaleY="113038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2CE2A526-6175-4771-92C1-1B091FD10861}" type="pres">
      <dgm:prSet presAssocID="{C073000E-DAFF-4081-9670-DA673392C9F7}" presName="iconSpace" presStyleCnt="0"/>
      <dgm:spPr/>
    </dgm:pt>
    <dgm:pt modelId="{0E590267-9C07-41FD-8A3C-EA2405465684}" type="pres">
      <dgm:prSet presAssocID="{C073000E-DAFF-4081-9670-DA673392C9F7}" presName="parTx" presStyleLbl="revTx" presStyleIdx="4" presStyleCnt="12">
        <dgm:presLayoutVars>
          <dgm:chMax val="0"/>
          <dgm:chPref val="0"/>
        </dgm:presLayoutVars>
      </dgm:prSet>
      <dgm:spPr/>
    </dgm:pt>
    <dgm:pt modelId="{4740D441-FAED-4C9A-83F0-62057EAD7461}" type="pres">
      <dgm:prSet presAssocID="{C073000E-DAFF-4081-9670-DA673392C9F7}" presName="txSpace" presStyleCnt="0"/>
      <dgm:spPr/>
    </dgm:pt>
    <dgm:pt modelId="{EA12E639-6A40-45FB-BAE9-7305015CFEF0}" type="pres">
      <dgm:prSet presAssocID="{C073000E-DAFF-4081-9670-DA673392C9F7}" presName="desTx" presStyleLbl="revTx" presStyleIdx="5" presStyleCnt="12">
        <dgm:presLayoutVars/>
      </dgm:prSet>
      <dgm:spPr/>
    </dgm:pt>
    <dgm:pt modelId="{8546D450-F0AC-4233-A9EC-ABDBEB8C044D}" type="pres">
      <dgm:prSet presAssocID="{BF24A407-77BE-42EF-9A0B-36F55FC2D1A0}" presName="sibTrans" presStyleCnt="0"/>
      <dgm:spPr/>
    </dgm:pt>
    <dgm:pt modelId="{A9EC8C4D-BAC7-4DAE-B74A-F7839E091F9D}" type="pres">
      <dgm:prSet presAssocID="{F13E941E-273E-4ACD-A07D-422FD9E90206}" presName="compNode" presStyleCnt="0"/>
      <dgm:spPr/>
    </dgm:pt>
    <dgm:pt modelId="{454DA8B9-5782-4B87-A994-3CFF43CB74D8}" type="pres">
      <dgm:prSet presAssocID="{F13E941E-273E-4ACD-A07D-422FD9E90206}" presName="iconRect" presStyleLbl="node1" presStyleIdx="3" presStyleCnt="6"/>
      <dgm:spPr>
        <a:blipFill>
          <a:blip xmlns:r="http://schemas.openxmlformats.org/officeDocument/2006/relationships"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A8488C5-3221-4362-820E-898B4DAE8B8F}" type="pres">
      <dgm:prSet presAssocID="{F13E941E-273E-4ACD-A07D-422FD9E90206}" presName="iconSpace" presStyleCnt="0"/>
      <dgm:spPr/>
    </dgm:pt>
    <dgm:pt modelId="{18B33518-736C-4362-B3E2-3DDED78E346E}" type="pres">
      <dgm:prSet presAssocID="{F13E941E-273E-4ACD-A07D-422FD9E90206}" presName="parTx" presStyleLbl="revTx" presStyleIdx="6" presStyleCnt="12">
        <dgm:presLayoutVars>
          <dgm:chMax val="0"/>
          <dgm:chPref val="0"/>
        </dgm:presLayoutVars>
      </dgm:prSet>
      <dgm:spPr/>
    </dgm:pt>
    <dgm:pt modelId="{41C17766-84DC-4098-820C-94FB0C646865}" type="pres">
      <dgm:prSet presAssocID="{F13E941E-273E-4ACD-A07D-422FD9E90206}" presName="txSpace" presStyleCnt="0"/>
      <dgm:spPr/>
    </dgm:pt>
    <dgm:pt modelId="{542A4F4D-875E-42B0-907C-FA8798C84643}" type="pres">
      <dgm:prSet presAssocID="{F13E941E-273E-4ACD-A07D-422FD9E90206}" presName="desTx" presStyleLbl="revTx" presStyleIdx="7" presStyleCnt="12">
        <dgm:presLayoutVars/>
      </dgm:prSet>
      <dgm:spPr/>
    </dgm:pt>
    <dgm:pt modelId="{43501BCC-98AF-42E5-8D0C-D13F391EC424}" type="pres">
      <dgm:prSet presAssocID="{C3312EC2-2D2F-4E4A-A671-EFF3A685DAAA}" presName="sibTrans" presStyleCnt="0"/>
      <dgm:spPr/>
    </dgm:pt>
    <dgm:pt modelId="{62828279-8A7C-4FCC-A72A-8F42C7232094}" type="pres">
      <dgm:prSet presAssocID="{17434AD5-AC85-4FA3-BB7D-A0827FA499FC}" presName="compNode" presStyleCnt="0"/>
      <dgm:spPr/>
    </dgm:pt>
    <dgm:pt modelId="{ED063FC3-4D93-4D20-90FE-AEA76F72B147}" type="pres">
      <dgm:prSet presAssocID="{17434AD5-AC85-4FA3-BB7D-A0827FA499FC}" presName="iconRect" presStyleLbl="node1" presStyleIdx="4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EB16D5A7-2450-4057-9EAB-58A651115ED5}" type="pres">
      <dgm:prSet presAssocID="{17434AD5-AC85-4FA3-BB7D-A0827FA499FC}" presName="iconSpace" presStyleCnt="0"/>
      <dgm:spPr/>
    </dgm:pt>
    <dgm:pt modelId="{65D38AFA-0125-4869-ADC8-0B5D5FE7ED10}" type="pres">
      <dgm:prSet presAssocID="{17434AD5-AC85-4FA3-BB7D-A0827FA499FC}" presName="parTx" presStyleLbl="revTx" presStyleIdx="8" presStyleCnt="12">
        <dgm:presLayoutVars>
          <dgm:chMax val="0"/>
          <dgm:chPref val="0"/>
        </dgm:presLayoutVars>
      </dgm:prSet>
      <dgm:spPr/>
    </dgm:pt>
    <dgm:pt modelId="{A157389F-A2D0-4FD3-8AD9-9BDCBCB0E1ED}" type="pres">
      <dgm:prSet presAssocID="{17434AD5-AC85-4FA3-BB7D-A0827FA499FC}" presName="txSpace" presStyleCnt="0"/>
      <dgm:spPr/>
    </dgm:pt>
    <dgm:pt modelId="{633A6922-9CBF-4767-9D29-78FAD854A7CA}" type="pres">
      <dgm:prSet presAssocID="{17434AD5-AC85-4FA3-BB7D-A0827FA499FC}" presName="desTx" presStyleLbl="revTx" presStyleIdx="9" presStyleCnt="12">
        <dgm:presLayoutVars/>
      </dgm:prSet>
      <dgm:spPr/>
    </dgm:pt>
    <dgm:pt modelId="{78143263-7751-8C46-A2F0-F3FE1737CE06}" type="pres">
      <dgm:prSet presAssocID="{5F67A854-E783-4109-BDEC-3393EBD231C1}" presName="sibTrans" presStyleCnt="0"/>
      <dgm:spPr/>
    </dgm:pt>
    <dgm:pt modelId="{AD11C426-064C-2A4E-979B-F6FC30436253}" type="pres">
      <dgm:prSet presAssocID="{6D910A42-CA08-204F-829E-49455FE4D574}" presName="compNode" presStyleCnt="0"/>
      <dgm:spPr/>
    </dgm:pt>
    <dgm:pt modelId="{F0FFFCEF-FF46-1F48-A182-BC617BC74180}" type="pres">
      <dgm:prSet presAssocID="{6D910A42-CA08-204F-829E-49455FE4D574}" presName="iconRect" presStyleLbl="node1" presStyleIdx="5" presStyleCnt="6"/>
      <dgm:spPr>
        <a:blipFill>
          <a:blip xmlns:r="http://schemas.openxmlformats.org/officeDocument/2006/relationships"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2239EC9C-1FAC-194D-BDD7-69ABA8D24993}" type="pres">
      <dgm:prSet presAssocID="{6D910A42-CA08-204F-829E-49455FE4D574}" presName="iconSpace" presStyleCnt="0"/>
      <dgm:spPr/>
    </dgm:pt>
    <dgm:pt modelId="{9E07AB73-029C-F74E-800D-0273D34081C1}" type="pres">
      <dgm:prSet presAssocID="{6D910A42-CA08-204F-829E-49455FE4D574}" presName="parTx" presStyleLbl="revTx" presStyleIdx="10" presStyleCnt="12">
        <dgm:presLayoutVars>
          <dgm:chMax val="0"/>
          <dgm:chPref val="0"/>
        </dgm:presLayoutVars>
      </dgm:prSet>
      <dgm:spPr/>
    </dgm:pt>
    <dgm:pt modelId="{4E7909EB-0F0E-F547-A221-30EF1F6FDAEC}" type="pres">
      <dgm:prSet presAssocID="{6D910A42-CA08-204F-829E-49455FE4D574}" presName="txSpace" presStyleCnt="0"/>
      <dgm:spPr/>
    </dgm:pt>
    <dgm:pt modelId="{6D81E44E-B969-504A-B82B-E31002B582CD}" type="pres">
      <dgm:prSet presAssocID="{6D910A42-CA08-204F-829E-49455FE4D574}" presName="desTx" presStyleLbl="revTx" presStyleIdx="11" presStyleCnt="12">
        <dgm:presLayoutVars/>
      </dgm:prSet>
      <dgm:spPr/>
    </dgm:pt>
  </dgm:ptLst>
  <dgm:cxnLst>
    <dgm:cxn modelId="{B6854601-BD4B-4616-8ABB-3D30288C152D}" srcId="{17434AD5-AC85-4FA3-BB7D-A0827FA499FC}" destId="{74054902-2B87-49AE-9F09-5BC9FE08BE60}" srcOrd="0" destOrd="0" parTransId="{29EEBD44-26AB-4925-A745-CFEC1356078B}" sibTransId="{078B10E1-34BC-48C9-A7BC-76CFBA21E1F5}"/>
    <dgm:cxn modelId="{8142D602-6A55-4FBA-B61A-EF91FEAE7302}" srcId="{4BC9FA6D-A453-4FE6-93D1-91A911CDF691}" destId="{F2A14C38-6B5B-4DF7-A47C-E0F580233FA3}" srcOrd="1" destOrd="0" parTransId="{A3C707E3-064B-4A62-9071-AE301A7BAE3A}" sibTransId="{1CB26EAA-6808-417B-9D7C-D78FF790F22C}"/>
    <dgm:cxn modelId="{D5307A04-67D8-4345-BEC9-9324B8F216DC}" type="presOf" srcId="{F2A14C38-6B5B-4DF7-A47C-E0F580233FA3}" destId="{A279060B-D26D-4BB4-AAC7-DF3450AE53AD}" srcOrd="0" destOrd="1" presId="urn:microsoft.com/office/officeart/2018/5/layout/CenteredIconLabelDescriptionList"/>
    <dgm:cxn modelId="{25E3ED10-9536-49AC-B2DF-3770E582AC5E}" type="presOf" srcId="{F4ACC3C0-1EA1-4D7B-B1CD-0FBF77E00BF5}" destId="{717A25F9-B9FA-4BB6-A070-EFDF0760F677}" srcOrd="0" destOrd="0" presId="urn:microsoft.com/office/officeart/2018/5/layout/CenteredIconLabelDescriptionList"/>
    <dgm:cxn modelId="{85FCE11C-5AFF-4360-A806-A045097861F5}" srcId="{F4ACC3C0-1EA1-4D7B-B1CD-0FBF77E00BF5}" destId="{17434AD5-AC85-4FA3-BB7D-A0827FA499FC}" srcOrd="4" destOrd="0" parTransId="{9D5EA4CE-CD1A-4903-8561-9F5463180549}" sibTransId="{5F67A854-E783-4109-BDEC-3393EBD231C1}"/>
    <dgm:cxn modelId="{B5E3A32A-BAE1-D446-9BE5-5B18178A3818}" srcId="{F4ACC3C0-1EA1-4D7B-B1CD-0FBF77E00BF5}" destId="{6D910A42-CA08-204F-829E-49455FE4D574}" srcOrd="5" destOrd="0" parTransId="{681862FF-3144-AE47-BE48-A1CAABD79CBF}" sibTransId="{26F1A699-F52F-F343-BFAD-0A18AC290087}"/>
    <dgm:cxn modelId="{1675AF40-3B32-4B2D-844D-C687DF5A6997}" srcId="{F4ACC3C0-1EA1-4D7B-B1CD-0FBF77E00BF5}" destId="{D6851AC3-FE43-4191-BCD1-709B4DA674F0}" srcOrd="1" destOrd="0" parTransId="{E4030766-F018-40AC-A1C0-3A12EF35CE87}" sibTransId="{193EF586-EC5E-45CE-8732-4E1EBCB68FAD}"/>
    <dgm:cxn modelId="{9ED1BC5E-5665-40AC-A330-B4A666691FF6}" srcId="{F4ACC3C0-1EA1-4D7B-B1CD-0FBF77E00BF5}" destId="{C073000E-DAFF-4081-9670-DA673392C9F7}" srcOrd="2" destOrd="0" parTransId="{04C23594-7DC5-4501-9CA2-23B6B4D8D935}" sibTransId="{BF24A407-77BE-42EF-9A0B-36F55FC2D1A0}"/>
    <dgm:cxn modelId="{3D509E65-86BD-4A4E-B245-9B8079B31912}" type="presOf" srcId="{6D910A42-CA08-204F-829E-49455FE4D574}" destId="{9E07AB73-029C-F74E-800D-0273D34081C1}" srcOrd="0" destOrd="0" presId="urn:microsoft.com/office/officeart/2018/5/layout/CenteredIconLabelDescriptionList"/>
    <dgm:cxn modelId="{5B3AD245-FA6A-44B1-A0D1-368FCA023B5E}" type="presOf" srcId="{17434AD5-AC85-4FA3-BB7D-A0827FA499FC}" destId="{65D38AFA-0125-4869-ADC8-0B5D5FE7ED10}" srcOrd="0" destOrd="0" presId="urn:microsoft.com/office/officeart/2018/5/layout/CenteredIconLabelDescriptionList"/>
    <dgm:cxn modelId="{571A2B6A-F28D-5147-AAC2-3C05A418FEB3}" type="presOf" srcId="{2703A851-71DD-2C4B-9FBA-F1C662EFE485}" destId="{542A4F4D-875E-42B0-907C-FA8798C84643}" srcOrd="0" destOrd="0" presId="urn:microsoft.com/office/officeart/2018/5/layout/CenteredIconLabelDescriptionList"/>
    <dgm:cxn modelId="{FEC26D6C-814D-40EF-9451-E439D84B5938}" srcId="{4BC9FA6D-A453-4FE6-93D1-91A911CDF691}" destId="{63BC7ECC-2493-4C43-A335-4F9B5B5022D2}" srcOrd="2" destOrd="0" parTransId="{AC590C5E-2F7B-41E7-86B1-480744BBC096}" sibTransId="{9B851597-4AA7-46A9-AA22-34E9862FF20A}"/>
    <dgm:cxn modelId="{AE2D454E-431E-42B8-A58F-F24107DCFE75}" type="presOf" srcId="{19A1427A-5283-4A92-8D5C-3C94B146354A}" destId="{4746C842-447B-4E08-8B96-5D4669656E56}" srcOrd="0" destOrd="0" presId="urn:microsoft.com/office/officeart/2018/5/layout/CenteredIconLabelDescriptionList"/>
    <dgm:cxn modelId="{231D2554-7175-41D6-98C1-8115044CFE4E}" type="presOf" srcId="{D6851AC3-FE43-4191-BCD1-709B4DA674F0}" destId="{97B33701-6CC5-4A44-875A-75E216269D9F}" srcOrd="0" destOrd="0" presId="urn:microsoft.com/office/officeart/2018/5/layout/CenteredIconLabelDescriptionList"/>
    <dgm:cxn modelId="{EA74A578-16F3-4F1C-9457-F9492A5179B5}" type="presOf" srcId="{C073000E-DAFF-4081-9670-DA673392C9F7}" destId="{0E590267-9C07-41FD-8A3C-EA2405465684}" srcOrd="0" destOrd="0" presId="urn:microsoft.com/office/officeart/2018/5/layout/CenteredIconLabelDescriptionList"/>
    <dgm:cxn modelId="{87802079-805C-4F04-92B3-544164F18D27}" type="presOf" srcId="{74054902-2B87-49AE-9F09-5BC9FE08BE60}" destId="{633A6922-9CBF-4767-9D29-78FAD854A7CA}" srcOrd="0" destOrd="0" presId="urn:microsoft.com/office/officeart/2018/5/layout/CenteredIconLabelDescriptionList"/>
    <dgm:cxn modelId="{DB8ADF7B-3441-4363-857B-8400D5DFDB6F}" type="presOf" srcId="{63BC7ECC-2493-4C43-A335-4F9B5B5022D2}" destId="{A279060B-D26D-4BB4-AAC7-DF3450AE53AD}" srcOrd="0" destOrd="2" presId="urn:microsoft.com/office/officeart/2018/5/layout/CenteredIconLabelDescriptionList"/>
    <dgm:cxn modelId="{74221B82-05B5-4C85-9D23-0D912D424845}" type="presOf" srcId="{4BC9FA6D-A453-4FE6-93D1-91A911CDF691}" destId="{B2C305EA-C64E-42A8-8D9B-0234A2F2EEA8}" srcOrd="0" destOrd="0" presId="urn:microsoft.com/office/officeart/2018/5/layout/CenteredIconLabelDescriptionList"/>
    <dgm:cxn modelId="{1EA1F490-EEB2-9144-895E-1E4A0DEB3D40}" type="presOf" srcId="{35196F27-D9DC-1349-AD16-E21A21FF3A68}" destId="{6D81E44E-B969-504A-B82B-E31002B582CD}" srcOrd="0" destOrd="0" presId="urn:microsoft.com/office/officeart/2018/5/layout/CenteredIconLabelDescriptionList"/>
    <dgm:cxn modelId="{EE1105A5-B154-451D-95A0-57F69B5DE796}" srcId="{F4ACC3C0-1EA1-4D7B-B1CD-0FBF77E00BF5}" destId="{4BC9FA6D-A453-4FE6-93D1-91A911CDF691}" srcOrd="0" destOrd="0" parTransId="{B7C58001-6442-4B82-B5E5-2B20CECCC7DC}" sibTransId="{221A26BC-77B4-4C86-A2F2-31FD7A4AE569}"/>
    <dgm:cxn modelId="{A294A4AB-50AB-8045-BBAB-A9FE86DCEC00}" srcId="{6D910A42-CA08-204F-829E-49455FE4D574}" destId="{35196F27-D9DC-1349-AD16-E21A21FF3A68}" srcOrd="0" destOrd="0" parTransId="{79B62D8C-1E10-9747-877D-AE34EAF0D5FD}" sibTransId="{44D32090-60D3-4044-BD32-DD7B0CE86FEB}"/>
    <dgm:cxn modelId="{B2AB85AF-6742-43A1-A510-DC30D46D291A}" srcId="{F4ACC3C0-1EA1-4D7B-B1CD-0FBF77E00BF5}" destId="{F13E941E-273E-4ACD-A07D-422FD9E90206}" srcOrd="3" destOrd="0" parTransId="{52896FF3-929B-43DD-84E9-18694CD66160}" sibTransId="{C3312EC2-2D2F-4E4A-A671-EFF3A685DAAA}"/>
    <dgm:cxn modelId="{F7E669B2-18C9-4A53-A615-C4227AF04279}" srcId="{C073000E-DAFF-4081-9670-DA673392C9F7}" destId="{F2D369E7-700F-4039-AD07-B1DA7AE13889}" srcOrd="0" destOrd="0" parTransId="{2A53CF7E-257F-44F0-97CE-38D3457A618C}" sibTransId="{DE36E3C3-9D8E-4FB1-B755-2DCDB4062BEF}"/>
    <dgm:cxn modelId="{A3BACEBC-63CB-47C2-8375-5A2CFD805C10}" srcId="{D6851AC3-FE43-4191-BCD1-709B4DA674F0}" destId="{19A1427A-5283-4A92-8D5C-3C94B146354A}" srcOrd="0" destOrd="0" parTransId="{FCB8851E-5A03-44C4-84CB-24B05DCFE846}" sibTransId="{82C03158-BF0E-4A8E-AA26-141B06C1664F}"/>
    <dgm:cxn modelId="{B16CF3C8-2E19-4A2B-82D7-639EE0A0CA0C}" type="presOf" srcId="{F13E941E-273E-4ACD-A07D-422FD9E90206}" destId="{18B33518-736C-4362-B3E2-3DDED78E346E}" srcOrd="0" destOrd="0" presId="urn:microsoft.com/office/officeart/2018/5/layout/CenteredIconLabelDescriptionList"/>
    <dgm:cxn modelId="{77E277CC-80E3-4488-BFCF-BBE55877D7CD}" type="presOf" srcId="{2672FC8B-E25A-4EC6-A694-368B6FCBE91D}" destId="{4746C842-447B-4E08-8B96-5D4669656E56}" srcOrd="0" destOrd="1" presId="urn:microsoft.com/office/officeart/2018/5/layout/CenteredIconLabelDescriptionList"/>
    <dgm:cxn modelId="{95A5CECC-946A-4EFE-8E58-31BAA8DA4AA5}" srcId="{4BC9FA6D-A453-4FE6-93D1-91A911CDF691}" destId="{5185BE3C-231C-404D-B66E-F50D8D06D429}" srcOrd="0" destOrd="0" parTransId="{6713801C-3A81-44FC-93D7-5F1D41145DD9}" sibTransId="{94642F73-37AA-421B-B7F4-2AFC64BF0A35}"/>
    <dgm:cxn modelId="{92B958D9-CF00-48AD-A46D-C70ADD1A29F4}" type="presOf" srcId="{F2D369E7-700F-4039-AD07-B1DA7AE13889}" destId="{EA12E639-6A40-45FB-BAE9-7305015CFEF0}" srcOrd="0" destOrd="0" presId="urn:microsoft.com/office/officeart/2018/5/layout/CenteredIconLabelDescriptionList"/>
    <dgm:cxn modelId="{13FD55DB-1DA5-4A91-B857-B4359A44530F}" type="presOf" srcId="{5185BE3C-231C-404D-B66E-F50D8D06D429}" destId="{A279060B-D26D-4BB4-AAC7-DF3450AE53AD}" srcOrd="0" destOrd="0" presId="urn:microsoft.com/office/officeart/2018/5/layout/CenteredIconLabelDescriptionList"/>
    <dgm:cxn modelId="{895079E1-30F3-A041-85D1-3B6EC71773DD}" srcId="{F13E941E-273E-4ACD-A07D-422FD9E90206}" destId="{2703A851-71DD-2C4B-9FBA-F1C662EFE485}" srcOrd="0" destOrd="0" parTransId="{389DDF68-4B3D-984B-827D-795431AC89A1}" sibTransId="{D0F7C877-EE5E-8B42-BE17-0BE2657609E2}"/>
    <dgm:cxn modelId="{6B2F77FB-8066-4806-87CF-D28B5FB97A1C}" srcId="{D6851AC3-FE43-4191-BCD1-709B4DA674F0}" destId="{2672FC8B-E25A-4EC6-A694-368B6FCBE91D}" srcOrd="1" destOrd="0" parTransId="{88F87816-B17F-4300-9D9E-9B6F6D04455A}" sibTransId="{2FC227D5-A14C-4D00-8715-1BC38FAFBE44}"/>
    <dgm:cxn modelId="{13E3F796-B766-4F4A-8310-8805170F48C9}" type="presParOf" srcId="{717A25F9-B9FA-4BB6-A070-EFDF0760F677}" destId="{FD3E4F62-1E5A-438A-AAE8-353D5CDF7265}" srcOrd="0" destOrd="0" presId="urn:microsoft.com/office/officeart/2018/5/layout/CenteredIconLabelDescriptionList"/>
    <dgm:cxn modelId="{490B574A-395E-4C4D-A630-A83EA3D0A8F9}" type="presParOf" srcId="{FD3E4F62-1E5A-438A-AAE8-353D5CDF7265}" destId="{1EDA9063-EAF4-4B96-BAB7-CCE6A5C0EE64}" srcOrd="0" destOrd="0" presId="urn:microsoft.com/office/officeart/2018/5/layout/CenteredIconLabelDescriptionList"/>
    <dgm:cxn modelId="{319FBB7C-D8C6-4BE0-A1C6-11D9D4577FAB}" type="presParOf" srcId="{FD3E4F62-1E5A-438A-AAE8-353D5CDF7265}" destId="{21FB0550-129F-4F93-A07B-8F09D8AB1927}" srcOrd="1" destOrd="0" presId="urn:microsoft.com/office/officeart/2018/5/layout/CenteredIconLabelDescriptionList"/>
    <dgm:cxn modelId="{A5D81577-0C44-4AD6-B921-3A48F0799666}" type="presParOf" srcId="{FD3E4F62-1E5A-438A-AAE8-353D5CDF7265}" destId="{B2C305EA-C64E-42A8-8D9B-0234A2F2EEA8}" srcOrd="2" destOrd="0" presId="urn:microsoft.com/office/officeart/2018/5/layout/CenteredIconLabelDescriptionList"/>
    <dgm:cxn modelId="{E42FE2A8-BD18-4FCF-B079-3D1E13998D43}" type="presParOf" srcId="{FD3E4F62-1E5A-438A-AAE8-353D5CDF7265}" destId="{2D7D5F8F-1CBE-4891-916F-7F671EA01D6C}" srcOrd="3" destOrd="0" presId="urn:microsoft.com/office/officeart/2018/5/layout/CenteredIconLabelDescriptionList"/>
    <dgm:cxn modelId="{125A45C6-74C3-4E8C-9AB2-6E06E8708B5E}" type="presParOf" srcId="{FD3E4F62-1E5A-438A-AAE8-353D5CDF7265}" destId="{A279060B-D26D-4BB4-AAC7-DF3450AE53AD}" srcOrd="4" destOrd="0" presId="urn:microsoft.com/office/officeart/2018/5/layout/CenteredIconLabelDescriptionList"/>
    <dgm:cxn modelId="{B73207CF-E1FD-462B-8E90-24AB25E39B31}" type="presParOf" srcId="{717A25F9-B9FA-4BB6-A070-EFDF0760F677}" destId="{A99DD0B8-2B46-4A04-8D61-6E463A031278}" srcOrd="1" destOrd="0" presId="urn:microsoft.com/office/officeart/2018/5/layout/CenteredIconLabelDescriptionList"/>
    <dgm:cxn modelId="{15F10A53-C0F5-4858-9326-6EDA3A0A1BBC}" type="presParOf" srcId="{717A25F9-B9FA-4BB6-A070-EFDF0760F677}" destId="{50C43EF9-0D20-4DE8-9EE8-FD0D2276F99E}" srcOrd="2" destOrd="0" presId="urn:microsoft.com/office/officeart/2018/5/layout/CenteredIconLabelDescriptionList"/>
    <dgm:cxn modelId="{69F2C6C0-D806-4761-B37C-C223D1E95AEA}" type="presParOf" srcId="{50C43EF9-0D20-4DE8-9EE8-FD0D2276F99E}" destId="{D478B4BB-81A8-490C-B3D3-9F438B3727AC}" srcOrd="0" destOrd="0" presId="urn:microsoft.com/office/officeart/2018/5/layout/CenteredIconLabelDescriptionList"/>
    <dgm:cxn modelId="{4DBDD865-0D5C-4FD6-9AA5-277AA3405B03}" type="presParOf" srcId="{50C43EF9-0D20-4DE8-9EE8-FD0D2276F99E}" destId="{88259CE8-75D4-4556-A645-6D6716B726C3}" srcOrd="1" destOrd="0" presId="urn:microsoft.com/office/officeart/2018/5/layout/CenteredIconLabelDescriptionList"/>
    <dgm:cxn modelId="{328B5D08-A17A-4BF4-BDE5-8A4ECEC2389C}" type="presParOf" srcId="{50C43EF9-0D20-4DE8-9EE8-FD0D2276F99E}" destId="{97B33701-6CC5-4A44-875A-75E216269D9F}" srcOrd="2" destOrd="0" presId="urn:microsoft.com/office/officeart/2018/5/layout/CenteredIconLabelDescriptionList"/>
    <dgm:cxn modelId="{5C480D1E-397B-4BDB-9657-B4B534ADF743}" type="presParOf" srcId="{50C43EF9-0D20-4DE8-9EE8-FD0D2276F99E}" destId="{3267E3DA-4A33-4843-9907-A9D1668B642E}" srcOrd="3" destOrd="0" presId="urn:microsoft.com/office/officeart/2018/5/layout/CenteredIconLabelDescriptionList"/>
    <dgm:cxn modelId="{429474C6-070A-40CF-9BB9-A8D39CE7C4C2}" type="presParOf" srcId="{50C43EF9-0D20-4DE8-9EE8-FD0D2276F99E}" destId="{4746C842-447B-4E08-8B96-5D4669656E56}" srcOrd="4" destOrd="0" presId="urn:microsoft.com/office/officeart/2018/5/layout/CenteredIconLabelDescriptionList"/>
    <dgm:cxn modelId="{A104ACF2-5590-4769-B133-AA287C77D1CA}" type="presParOf" srcId="{717A25F9-B9FA-4BB6-A070-EFDF0760F677}" destId="{E658BA23-604F-47FF-9682-5ED81F33181C}" srcOrd="3" destOrd="0" presId="urn:microsoft.com/office/officeart/2018/5/layout/CenteredIconLabelDescriptionList"/>
    <dgm:cxn modelId="{7CE15EF5-A6F6-4725-B738-9C18A377953B}" type="presParOf" srcId="{717A25F9-B9FA-4BB6-A070-EFDF0760F677}" destId="{3C8158FF-CA2F-42E3-9F80-CD9ACCC6A718}" srcOrd="4" destOrd="0" presId="urn:microsoft.com/office/officeart/2018/5/layout/CenteredIconLabelDescriptionList"/>
    <dgm:cxn modelId="{37CB07BB-38E9-4732-9037-051650656510}" type="presParOf" srcId="{3C8158FF-CA2F-42E3-9F80-CD9ACCC6A718}" destId="{DBB44EA7-4C37-423E-9C76-E5D02D64FD8B}" srcOrd="0" destOrd="0" presId="urn:microsoft.com/office/officeart/2018/5/layout/CenteredIconLabelDescriptionList"/>
    <dgm:cxn modelId="{1451468A-4896-414C-A332-120762CE519C}" type="presParOf" srcId="{3C8158FF-CA2F-42E3-9F80-CD9ACCC6A718}" destId="{2CE2A526-6175-4771-92C1-1B091FD10861}" srcOrd="1" destOrd="0" presId="urn:microsoft.com/office/officeart/2018/5/layout/CenteredIconLabelDescriptionList"/>
    <dgm:cxn modelId="{FCAB087B-4AB8-4C81-A11D-C70D41676BE1}" type="presParOf" srcId="{3C8158FF-CA2F-42E3-9F80-CD9ACCC6A718}" destId="{0E590267-9C07-41FD-8A3C-EA2405465684}" srcOrd="2" destOrd="0" presId="urn:microsoft.com/office/officeart/2018/5/layout/CenteredIconLabelDescriptionList"/>
    <dgm:cxn modelId="{C07F1D5A-A1A2-4AFF-9490-9058C857253F}" type="presParOf" srcId="{3C8158FF-CA2F-42E3-9F80-CD9ACCC6A718}" destId="{4740D441-FAED-4C9A-83F0-62057EAD7461}" srcOrd="3" destOrd="0" presId="urn:microsoft.com/office/officeart/2018/5/layout/CenteredIconLabelDescriptionList"/>
    <dgm:cxn modelId="{5251E8B3-A88C-45EE-AAEB-1B0DCF6ADED9}" type="presParOf" srcId="{3C8158FF-CA2F-42E3-9F80-CD9ACCC6A718}" destId="{EA12E639-6A40-45FB-BAE9-7305015CFEF0}" srcOrd="4" destOrd="0" presId="urn:microsoft.com/office/officeart/2018/5/layout/CenteredIconLabelDescriptionList"/>
    <dgm:cxn modelId="{FA7B29A1-F789-435E-A616-292C86FD2E43}" type="presParOf" srcId="{717A25F9-B9FA-4BB6-A070-EFDF0760F677}" destId="{8546D450-F0AC-4233-A9EC-ABDBEB8C044D}" srcOrd="5" destOrd="0" presId="urn:microsoft.com/office/officeart/2018/5/layout/CenteredIconLabelDescriptionList"/>
    <dgm:cxn modelId="{67C7599D-BBCB-4D1E-B066-89C98FEFF514}" type="presParOf" srcId="{717A25F9-B9FA-4BB6-A070-EFDF0760F677}" destId="{A9EC8C4D-BAC7-4DAE-B74A-F7839E091F9D}" srcOrd="6" destOrd="0" presId="urn:microsoft.com/office/officeart/2018/5/layout/CenteredIconLabelDescriptionList"/>
    <dgm:cxn modelId="{53D68F17-2923-4246-AEB5-37E2277F0DB6}" type="presParOf" srcId="{A9EC8C4D-BAC7-4DAE-B74A-F7839E091F9D}" destId="{454DA8B9-5782-4B87-A994-3CFF43CB74D8}" srcOrd="0" destOrd="0" presId="urn:microsoft.com/office/officeart/2018/5/layout/CenteredIconLabelDescriptionList"/>
    <dgm:cxn modelId="{BA6E822D-FEF6-4847-818F-B8F1238B4463}" type="presParOf" srcId="{A9EC8C4D-BAC7-4DAE-B74A-F7839E091F9D}" destId="{2A8488C5-3221-4362-820E-898B4DAE8B8F}" srcOrd="1" destOrd="0" presId="urn:microsoft.com/office/officeart/2018/5/layout/CenteredIconLabelDescriptionList"/>
    <dgm:cxn modelId="{A512FD9F-148E-4F84-B00E-29E98066DF06}" type="presParOf" srcId="{A9EC8C4D-BAC7-4DAE-B74A-F7839E091F9D}" destId="{18B33518-736C-4362-B3E2-3DDED78E346E}" srcOrd="2" destOrd="0" presId="urn:microsoft.com/office/officeart/2018/5/layout/CenteredIconLabelDescriptionList"/>
    <dgm:cxn modelId="{E0A3D14B-55E8-42B8-ACBB-63CAA42C84F5}" type="presParOf" srcId="{A9EC8C4D-BAC7-4DAE-B74A-F7839E091F9D}" destId="{41C17766-84DC-4098-820C-94FB0C646865}" srcOrd="3" destOrd="0" presId="urn:microsoft.com/office/officeart/2018/5/layout/CenteredIconLabelDescriptionList"/>
    <dgm:cxn modelId="{EE86A245-1B48-4D65-A9F7-23FB17DE0AD1}" type="presParOf" srcId="{A9EC8C4D-BAC7-4DAE-B74A-F7839E091F9D}" destId="{542A4F4D-875E-42B0-907C-FA8798C84643}" srcOrd="4" destOrd="0" presId="urn:microsoft.com/office/officeart/2018/5/layout/CenteredIconLabelDescriptionList"/>
    <dgm:cxn modelId="{E19FF8F8-4435-4762-AA83-EDAFEFBB2AA4}" type="presParOf" srcId="{717A25F9-B9FA-4BB6-A070-EFDF0760F677}" destId="{43501BCC-98AF-42E5-8D0C-D13F391EC424}" srcOrd="7" destOrd="0" presId="urn:microsoft.com/office/officeart/2018/5/layout/CenteredIconLabelDescriptionList"/>
    <dgm:cxn modelId="{057DB448-CB71-4D41-BE08-A54C4EE87155}" type="presParOf" srcId="{717A25F9-B9FA-4BB6-A070-EFDF0760F677}" destId="{62828279-8A7C-4FCC-A72A-8F42C7232094}" srcOrd="8" destOrd="0" presId="urn:microsoft.com/office/officeart/2018/5/layout/CenteredIconLabelDescriptionList"/>
    <dgm:cxn modelId="{EBC18D3F-27AD-426F-9852-E4A346AC17C5}" type="presParOf" srcId="{62828279-8A7C-4FCC-A72A-8F42C7232094}" destId="{ED063FC3-4D93-4D20-90FE-AEA76F72B147}" srcOrd="0" destOrd="0" presId="urn:microsoft.com/office/officeart/2018/5/layout/CenteredIconLabelDescriptionList"/>
    <dgm:cxn modelId="{D62ABA10-6CE1-42B4-9F84-CC6D985A7D61}" type="presParOf" srcId="{62828279-8A7C-4FCC-A72A-8F42C7232094}" destId="{EB16D5A7-2450-4057-9EAB-58A651115ED5}" srcOrd="1" destOrd="0" presId="urn:microsoft.com/office/officeart/2018/5/layout/CenteredIconLabelDescriptionList"/>
    <dgm:cxn modelId="{D921B859-F810-483E-A993-2E61B7DA0D1C}" type="presParOf" srcId="{62828279-8A7C-4FCC-A72A-8F42C7232094}" destId="{65D38AFA-0125-4869-ADC8-0B5D5FE7ED10}" srcOrd="2" destOrd="0" presId="urn:microsoft.com/office/officeart/2018/5/layout/CenteredIconLabelDescriptionList"/>
    <dgm:cxn modelId="{0A5F4B85-23B6-4C82-B131-0042B757E11C}" type="presParOf" srcId="{62828279-8A7C-4FCC-A72A-8F42C7232094}" destId="{A157389F-A2D0-4FD3-8AD9-9BDCBCB0E1ED}" srcOrd="3" destOrd="0" presId="urn:microsoft.com/office/officeart/2018/5/layout/CenteredIconLabelDescriptionList"/>
    <dgm:cxn modelId="{D5A7071B-7936-4F4C-885C-54BCCA3B62F6}" type="presParOf" srcId="{62828279-8A7C-4FCC-A72A-8F42C7232094}" destId="{633A6922-9CBF-4767-9D29-78FAD854A7CA}" srcOrd="4" destOrd="0" presId="urn:microsoft.com/office/officeart/2018/5/layout/CenteredIconLabelDescriptionList"/>
    <dgm:cxn modelId="{B03D5200-0E9A-F043-8058-3EE2349E27A6}" type="presParOf" srcId="{717A25F9-B9FA-4BB6-A070-EFDF0760F677}" destId="{78143263-7751-8C46-A2F0-F3FE1737CE06}" srcOrd="9" destOrd="0" presId="urn:microsoft.com/office/officeart/2018/5/layout/CenteredIconLabelDescriptionList"/>
    <dgm:cxn modelId="{77A53E3A-90A8-DC4C-BF9E-FF2BDCEFCAB8}" type="presParOf" srcId="{717A25F9-B9FA-4BB6-A070-EFDF0760F677}" destId="{AD11C426-064C-2A4E-979B-F6FC30436253}" srcOrd="10" destOrd="0" presId="urn:microsoft.com/office/officeart/2018/5/layout/CenteredIconLabelDescriptionList"/>
    <dgm:cxn modelId="{31F6A28B-6C93-5443-86A2-7008DBE0F2B2}" type="presParOf" srcId="{AD11C426-064C-2A4E-979B-F6FC30436253}" destId="{F0FFFCEF-FF46-1F48-A182-BC617BC74180}" srcOrd="0" destOrd="0" presId="urn:microsoft.com/office/officeart/2018/5/layout/CenteredIconLabelDescriptionList"/>
    <dgm:cxn modelId="{CC43BB5D-0FD9-B443-BBEC-2911DF6B855A}" type="presParOf" srcId="{AD11C426-064C-2A4E-979B-F6FC30436253}" destId="{2239EC9C-1FAC-194D-BDD7-69ABA8D24993}" srcOrd="1" destOrd="0" presId="urn:microsoft.com/office/officeart/2018/5/layout/CenteredIconLabelDescriptionList"/>
    <dgm:cxn modelId="{10F3152A-A0E4-2440-8658-F7DEFE34F936}" type="presParOf" srcId="{AD11C426-064C-2A4E-979B-F6FC30436253}" destId="{9E07AB73-029C-F74E-800D-0273D34081C1}" srcOrd="2" destOrd="0" presId="urn:microsoft.com/office/officeart/2018/5/layout/CenteredIconLabelDescriptionList"/>
    <dgm:cxn modelId="{42CAB3B2-1805-0A43-9E96-FC59B937EAE0}" type="presParOf" srcId="{AD11C426-064C-2A4E-979B-F6FC30436253}" destId="{4E7909EB-0F0E-F547-A221-30EF1F6FDAEC}" srcOrd="3" destOrd="0" presId="urn:microsoft.com/office/officeart/2018/5/layout/CenteredIconLabelDescriptionList"/>
    <dgm:cxn modelId="{B1A4C20D-B728-C643-922D-A70163ECC5DB}" type="presParOf" srcId="{AD11C426-064C-2A4E-979B-F6FC30436253}" destId="{6D81E44E-B969-504A-B82B-E31002B582C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DA9063-EAF4-4B96-BAB7-CCE6A5C0EE64}">
      <dsp:nvSpPr>
        <dsp:cNvPr id="0" name=""/>
        <dsp:cNvSpPr/>
      </dsp:nvSpPr>
      <dsp:spPr>
        <a:xfrm>
          <a:off x="497863" y="1198319"/>
          <a:ext cx="535253" cy="5352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C305EA-C64E-42A8-8D9B-0234A2F2EEA8}">
      <dsp:nvSpPr>
        <dsp:cNvPr id="0" name=""/>
        <dsp:cNvSpPr/>
      </dsp:nvSpPr>
      <dsp:spPr>
        <a:xfrm>
          <a:off x="841" y="1817891"/>
          <a:ext cx="1529296" cy="229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Introduction</a:t>
          </a:r>
        </a:p>
      </dsp:txBody>
      <dsp:txXfrm>
        <a:off x="841" y="1817891"/>
        <a:ext cx="1529296" cy="229394"/>
      </dsp:txXfrm>
    </dsp:sp>
    <dsp:sp modelId="{A279060B-D26D-4BB4-AAC7-DF3450AE53AD}">
      <dsp:nvSpPr>
        <dsp:cNvPr id="0" name=""/>
        <dsp:cNvSpPr/>
      </dsp:nvSpPr>
      <dsp:spPr>
        <a:xfrm>
          <a:off x="841" y="2086503"/>
          <a:ext cx="1529296" cy="1072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Case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Objective Function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State Space</a:t>
          </a:r>
        </a:p>
      </dsp:txBody>
      <dsp:txXfrm>
        <a:off x="841" y="2086503"/>
        <a:ext cx="1529296" cy="1072701"/>
      </dsp:txXfrm>
    </dsp:sp>
    <dsp:sp modelId="{D478B4BB-81A8-490C-B3D3-9F438B3727AC}">
      <dsp:nvSpPr>
        <dsp:cNvPr id="0" name=""/>
        <dsp:cNvSpPr/>
      </dsp:nvSpPr>
      <dsp:spPr>
        <a:xfrm>
          <a:off x="2294787" y="1198319"/>
          <a:ext cx="535253" cy="535253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B33701-6CC5-4A44-875A-75E216269D9F}">
      <dsp:nvSpPr>
        <dsp:cNvPr id="0" name=""/>
        <dsp:cNvSpPr/>
      </dsp:nvSpPr>
      <dsp:spPr>
        <a:xfrm>
          <a:off x="1797765" y="1817891"/>
          <a:ext cx="1529296" cy="229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Methods</a:t>
          </a:r>
        </a:p>
      </dsp:txBody>
      <dsp:txXfrm>
        <a:off x="1797765" y="1817891"/>
        <a:ext cx="1529296" cy="229394"/>
      </dsp:txXfrm>
    </dsp:sp>
    <dsp:sp modelId="{4746C842-447B-4E08-8B96-5D4669656E56}">
      <dsp:nvSpPr>
        <dsp:cNvPr id="0" name=""/>
        <dsp:cNvSpPr/>
      </dsp:nvSpPr>
      <dsp:spPr>
        <a:xfrm>
          <a:off x="1797765" y="2086503"/>
          <a:ext cx="1529296" cy="1072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Algorithms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Heuristics</a:t>
          </a:r>
        </a:p>
      </dsp:txBody>
      <dsp:txXfrm>
        <a:off x="1797765" y="2086503"/>
        <a:ext cx="1529296" cy="1072701"/>
      </dsp:txXfrm>
    </dsp:sp>
    <dsp:sp modelId="{DBB44EA7-4C37-423E-9C76-E5D02D64FD8B}">
      <dsp:nvSpPr>
        <dsp:cNvPr id="0" name=""/>
        <dsp:cNvSpPr/>
      </dsp:nvSpPr>
      <dsp:spPr>
        <a:xfrm>
          <a:off x="4046516" y="1180872"/>
          <a:ext cx="625642" cy="605040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590267-9C07-41FD-8A3C-EA2405465684}">
      <dsp:nvSpPr>
        <dsp:cNvPr id="0" name=""/>
        <dsp:cNvSpPr/>
      </dsp:nvSpPr>
      <dsp:spPr>
        <a:xfrm>
          <a:off x="3594689" y="1835337"/>
          <a:ext cx="1529296" cy="229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Results</a:t>
          </a:r>
        </a:p>
      </dsp:txBody>
      <dsp:txXfrm>
        <a:off x="3594689" y="1835337"/>
        <a:ext cx="1529296" cy="229394"/>
      </dsp:txXfrm>
    </dsp:sp>
    <dsp:sp modelId="{EA12E639-6A40-45FB-BAE9-7305015CFEF0}">
      <dsp:nvSpPr>
        <dsp:cNvPr id="0" name=""/>
        <dsp:cNvSpPr/>
      </dsp:nvSpPr>
      <dsp:spPr>
        <a:xfrm>
          <a:off x="3594689" y="2103949"/>
          <a:ext cx="1529296" cy="1072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 </a:t>
          </a:r>
        </a:p>
      </dsp:txBody>
      <dsp:txXfrm>
        <a:off x="3594689" y="2103949"/>
        <a:ext cx="1529296" cy="1072701"/>
      </dsp:txXfrm>
    </dsp:sp>
    <dsp:sp modelId="{454DA8B9-5782-4B87-A994-3CFF43CB74D8}">
      <dsp:nvSpPr>
        <dsp:cNvPr id="0" name=""/>
        <dsp:cNvSpPr/>
      </dsp:nvSpPr>
      <dsp:spPr>
        <a:xfrm>
          <a:off x="5888634" y="1198319"/>
          <a:ext cx="535253" cy="535253"/>
        </a:xfrm>
        <a:prstGeom prst="rect">
          <a:avLst/>
        </a:prstGeom>
        <a:blipFill>
          <a:blip xmlns:r="http://schemas.openxmlformats.org/officeDocument/2006/relationships"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33518-736C-4362-B3E2-3DDED78E346E}">
      <dsp:nvSpPr>
        <dsp:cNvPr id="0" name=""/>
        <dsp:cNvSpPr/>
      </dsp:nvSpPr>
      <dsp:spPr>
        <a:xfrm>
          <a:off x="5391613" y="1817891"/>
          <a:ext cx="1529296" cy="229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Discussion</a:t>
          </a:r>
        </a:p>
      </dsp:txBody>
      <dsp:txXfrm>
        <a:off x="5391613" y="1817891"/>
        <a:ext cx="1529296" cy="229394"/>
      </dsp:txXfrm>
    </dsp:sp>
    <dsp:sp modelId="{542A4F4D-875E-42B0-907C-FA8798C84643}">
      <dsp:nvSpPr>
        <dsp:cNvPr id="0" name=""/>
        <dsp:cNvSpPr/>
      </dsp:nvSpPr>
      <dsp:spPr>
        <a:xfrm>
          <a:off x="5391613" y="2086503"/>
          <a:ext cx="1529296" cy="1072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1100" b="0" kern="1200" dirty="0"/>
        </a:p>
      </dsp:txBody>
      <dsp:txXfrm>
        <a:off x="5391613" y="2086503"/>
        <a:ext cx="1529296" cy="1072701"/>
      </dsp:txXfrm>
    </dsp:sp>
    <dsp:sp modelId="{ED063FC3-4D93-4D20-90FE-AEA76F72B147}">
      <dsp:nvSpPr>
        <dsp:cNvPr id="0" name=""/>
        <dsp:cNvSpPr/>
      </dsp:nvSpPr>
      <dsp:spPr>
        <a:xfrm>
          <a:off x="7685558" y="1198319"/>
          <a:ext cx="535253" cy="5352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D38AFA-0125-4869-ADC8-0B5D5FE7ED10}">
      <dsp:nvSpPr>
        <dsp:cNvPr id="0" name=""/>
        <dsp:cNvSpPr/>
      </dsp:nvSpPr>
      <dsp:spPr>
        <a:xfrm>
          <a:off x="7188537" y="1817891"/>
          <a:ext cx="1529296" cy="229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Conclusion</a:t>
          </a:r>
        </a:p>
      </dsp:txBody>
      <dsp:txXfrm>
        <a:off x="7188537" y="1817891"/>
        <a:ext cx="1529296" cy="229394"/>
      </dsp:txXfrm>
    </dsp:sp>
    <dsp:sp modelId="{633A6922-9CBF-4767-9D29-78FAD854A7CA}">
      <dsp:nvSpPr>
        <dsp:cNvPr id="0" name=""/>
        <dsp:cNvSpPr/>
      </dsp:nvSpPr>
      <dsp:spPr>
        <a:xfrm>
          <a:off x="7188537" y="2086503"/>
          <a:ext cx="1529296" cy="1072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7188537" y="2086503"/>
        <a:ext cx="1529296" cy="1072701"/>
      </dsp:txXfrm>
    </dsp:sp>
    <dsp:sp modelId="{F0FFFCEF-FF46-1F48-A182-BC617BC74180}">
      <dsp:nvSpPr>
        <dsp:cNvPr id="0" name=""/>
        <dsp:cNvSpPr/>
      </dsp:nvSpPr>
      <dsp:spPr>
        <a:xfrm>
          <a:off x="9482482" y="1198319"/>
          <a:ext cx="535253" cy="535253"/>
        </a:xfrm>
        <a:prstGeom prst="rect">
          <a:avLst/>
        </a:prstGeom>
        <a:blipFill>
          <a:blip xmlns:r="http://schemas.openxmlformats.org/officeDocument/2006/relationships"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07AB73-029C-F74E-800D-0273D34081C1}">
      <dsp:nvSpPr>
        <dsp:cNvPr id="0" name=""/>
        <dsp:cNvSpPr/>
      </dsp:nvSpPr>
      <dsp:spPr>
        <a:xfrm>
          <a:off x="8985461" y="1817891"/>
          <a:ext cx="1529296" cy="229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Future Approach</a:t>
          </a:r>
        </a:p>
      </dsp:txBody>
      <dsp:txXfrm>
        <a:off x="8985461" y="1817891"/>
        <a:ext cx="1529296" cy="229394"/>
      </dsp:txXfrm>
    </dsp:sp>
    <dsp:sp modelId="{6D81E44E-B969-504A-B82B-E31002B582CD}">
      <dsp:nvSpPr>
        <dsp:cNvPr id="0" name=""/>
        <dsp:cNvSpPr/>
      </dsp:nvSpPr>
      <dsp:spPr>
        <a:xfrm>
          <a:off x="8985461" y="2086503"/>
          <a:ext cx="1529296" cy="1072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8985461" y="2086503"/>
        <a:ext cx="1529296" cy="10727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23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523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5BEB1-C284-458C-87BA-1CEA5D41F4AE}" type="datetimeFigureOut">
              <a:rPr lang="en-US"/>
              <a:t>6/24/2020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16263" y="131763"/>
            <a:ext cx="625475" cy="3524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504825"/>
            <a:ext cx="5486400" cy="4127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95363"/>
            <a:ext cx="2971800" cy="523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95363"/>
            <a:ext cx="2971800" cy="523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97229-11BB-4BDF-AEBD-A27B103E7D1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0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44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Gates </a:t>
            </a:r>
            <a:r>
              <a:rPr lang="en-US" dirty="0" err="1">
                <a:cs typeface="Calibri"/>
              </a:rPr>
              <a:t>zijn</a:t>
            </a:r>
            <a:r>
              <a:rPr lang="en-US" dirty="0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81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75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8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24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14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13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51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54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559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73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3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Gates </a:t>
            </a:r>
            <a:r>
              <a:rPr lang="en-US" dirty="0" err="1">
                <a:cs typeface="Calibri"/>
              </a:rPr>
              <a:t>zijn</a:t>
            </a:r>
            <a:r>
              <a:rPr lang="en-US" dirty="0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9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13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67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23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413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Gates </a:t>
            </a:r>
            <a:r>
              <a:rPr lang="en-US" dirty="0" err="1">
                <a:cs typeface="Calibri"/>
              </a:rPr>
              <a:t>zijn</a:t>
            </a:r>
            <a:r>
              <a:rPr lang="en-US" dirty="0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759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Gates </a:t>
            </a:r>
            <a:r>
              <a:rPr lang="en-US" dirty="0" err="1">
                <a:cs typeface="Calibri"/>
              </a:rPr>
              <a:t>zijn</a:t>
            </a:r>
            <a:r>
              <a:rPr lang="en-US" dirty="0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938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Gates </a:t>
            </a:r>
            <a:r>
              <a:rPr lang="en-US" dirty="0" err="1">
                <a:cs typeface="Calibri"/>
              </a:rPr>
              <a:t>zijn</a:t>
            </a:r>
            <a:r>
              <a:rPr lang="en-US" dirty="0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02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32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Per chip: toename gates: </a:t>
            </a:r>
          </a:p>
          <a:p>
            <a:r>
              <a:rPr lang="en-US">
                <a:cs typeface="Calibri"/>
              </a:rPr>
              <a:t>Per netlist: toename nets: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Heuristiek: beginnen met gates die veel connecties hebben = social map &gt; max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30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94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Gates </a:t>
            </a:r>
            <a:r>
              <a:rPr lang="en-US" dirty="0" err="1">
                <a:cs typeface="Calibri"/>
              </a:rPr>
              <a:t>zijn</a:t>
            </a:r>
            <a:r>
              <a:rPr lang="en-US" dirty="0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53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63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68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84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7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93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33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35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27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1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1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03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8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83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58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1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A3AE2-A3C8-40E3-99E4-27B2DA200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en-US" sz="8000">
                <a:cs typeface="Calibri Light"/>
              </a:rPr>
              <a:t>Chips &amp; Circuits</a:t>
            </a:r>
            <a:endParaRPr lang="en-US" sz="8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F338F-0D36-4229-BA5F-E5B423593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9348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500">
                <a:cs typeface="Calibri"/>
              </a:rPr>
              <a:t>Eline van Groningen</a:t>
            </a:r>
          </a:p>
          <a:p>
            <a:pPr algn="r"/>
            <a:r>
              <a:rPr lang="en-US" sz="1500" err="1">
                <a:cs typeface="Calibri"/>
              </a:rPr>
              <a:t>Mimoun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Boulfich</a:t>
            </a:r>
            <a:endParaRPr lang="en-US" sz="1500">
              <a:cs typeface="Calibri"/>
            </a:endParaRPr>
          </a:p>
          <a:p>
            <a:pPr algn="r"/>
            <a:r>
              <a:rPr lang="en-US" sz="1500" err="1">
                <a:cs typeface="Calibri"/>
              </a:rPr>
              <a:t>Syrka</a:t>
            </a:r>
            <a:r>
              <a:rPr lang="en-US" sz="1500">
                <a:cs typeface="Calibri"/>
              </a:rPr>
              <a:t> van </a:t>
            </a:r>
            <a:r>
              <a:rPr lang="en-US" sz="1500" err="1">
                <a:cs typeface="Calibri"/>
              </a:rPr>
              <a:t>Kuppenveld</a:t>
            </a:r>
            <a:endParaRPr lang="en-US" sz="1500">
              <a:cs typeface="Calibri"/>
            </a:endParaRPr>
          </a:p>
          <a:p>
            <a:pPr algn="r"/>
            <a:endParaRPr lang="en-US" sz="1500">
              <a:cs typeface="Calibri"/>
            </a:endParaRPr>
          </a:p>
          <a:p>
            <a:pPr algn="r"/>
            <a:r>
              <a:rPr lang="en-US" sz="1500">
                <a:cs typeface="Calibri"/>
              </a:rPr>
              <a:t>Minor Programming – June 2020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circuit board&#10;&#10;Description generated with very high confidence">
            <a:extLst>
              <a:ext uri="{FF2B5EF4-FFF2-40B4-BE49-F238E27FC236}">
                <a16:creationId xmlns:a16="http://schemas.microsoft.com/office/drawing/2014/main" id="{7CE71F13-B056-4F5A-919A-62723EB86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25" y="345629"/>
            <a:ext cx="3463636" cy="2270738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>
          <a:xfrm>
            <a:off x="1160210" y="627196"/>
            <a:ext cx="1411066" cy="1411066"/>
          </a:xfrm>
          <a:prstGeom prst="rect">
            <a:avLst/>
          </a:prstGeom>
          <a:noFill/>
          <a:ln w="5715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cxnSp>
        <p:nvCxnSpPr>
          <p:cNvPr id="7" name="Rechte verbindingslijn 6"/>
          <p:cNvCxnSpPr>
            <a:stCxn id="5" idx="0"/>
            <a:endCxn id="5" idx="2"/>
          </p:cNvCxnSpPr>
          <p:nvPr/>
        </p:nvCxnSpPr>
        <p:spPr>
          <a:xfrm>
            <a:off x="1865743" y="627196"/>
            <a:ext cx="0" cy="1411066"/>
          </a:xfrm>
          <a:prstGeom prst="line">
            <a:avLst/>
          </a:prstGeom>
          <a:ln w="571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>
            <a:off x="1502589" y="607753"/>
            <a:ext cx="0" cy="1411066"/>
          </a:xfrm>
          <a:prstGeom prst="line">
            <a:avLst/>
          </a:prstGeom>
          <a:ln w="571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/>
          <p:cNvCxnSpPr/>
          <p:nvPr/>
        </p:nvCxnSpPr>
        <p:spPr>
          <a:xfrm>
            <a:off x="2208265" y="642797"/>
            <a:ext cx="0" cy="1411066"/>
          </a:xfrm>
          <a:prstGeom prst="line">
            <a:avLst/>
          </a:prstGeom>
          <a:ln w="571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>
            <a:stCxn id="5" idx="1"/>
            <a:endCxn id="5" idx="3"/>
          </p:cNvCxnSpPr>
          <p:nvPr/>
        </p:nvCxnSpPr>
        <p:spPr>
          <a:xfrm>
            <a:off x="1160210" y="1332729"/>
            <a:ext cx="1411066" cy="0"/>
          </a:xfrm>
          <a:prstGeom prst="line">
            <a:avLst/>
          </a:prstGeom>
          <a:ln w="571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>
            <a:off x="1140759" y="986365"/>
            <a:ext cx="1411066" cy="0"/>
          </a:xfrm>
          <a:prstGeom prst="line">
            <a:avLst/>
          </a:prstGeom>
          <a:ln w="571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/>
          <p:nvPr/>
        </p:nvCxnSpPr>
        <p:spPr>
          <a:xfrm>
            <a:off x="1161717" y="1677929"/>
            <a:ext cx="1411066" cy="0"/>
          </a:xfrm>
          <a:prstGeom prst="line">
            <a:avLst/>
          </a:prstGeom>
          <a:ln w="571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498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 – State Space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1">
            <a:extLst>
              <a:ext uri="{FF2B5EF4-FFF2-40B4-BE49-F238E27FC236}">
                <a16:creationId xmlns:a16="http://schemas.microsoft.com/office/drawing/2014/main" id="{1EDB1B5D-8F1C-4B17-BCBE-BB845D1CB1B9}"/>
              </a:ext>
            </a:extLst>
          </p:cNvPr>
          <p:cNvSpPr txBox="1"/>
          <p:nvPr/>
        </p:nvSpPr>
        <p:spPr>
          <a:xfrm>
            <a:off x="841248" y="1920558"/>
            <a:ext cx="8263588" cy="424731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1) </a:t>
            </a:r>
            <a:r>
              <a:rPr lang="en-US" sz="2400" b="1" dirty="0" err="1"/>
              <a:t>W.r.t.</a:t>
            </a:r>
            <a:r>
              <a:rPr lang="en-US" sz="2400" b="1" dirty="0"/>
              <a:t> Implementation order Nets (gate-connections)</a:t>
            </a:r>
            <a:endParaRPr lang="en-US" dirty="0"/>
          </a:p>
          <a:p>
            <a:endParaRPr lang="en-US" sz="2400" b="1">
              <a:cs typeface="Calibri"/>
            </a:endParaRPr>
          </a:p>
          <a:p>
            <a:r>
              <a:rPr lang="en-US" sz="2400" dirty="0">
                <a:cs typeface="Calibri"/>
              </a:rPr>
              <a:t>General formula: nr of possible states = </a:t>
            </a:r>
            <a:r>
              <a:rPr lang="en-US" sz="2400" b="1" dirty="0">
                <a:cs typeface="Calibri"/>
              </a:rPr>
              <a:t>nr. of nets</a:t>
            </a:r>
            <a:r>
              <a:rPr lang="en-US" sz="2400" dirty="0">
                <a:cs typeface="Calibri"/>
              </a:rPr>
              <a:t> ! (factorial)</a:t>
            </a:r>
            <a:endParaRPr lang="en-US" sz="2400" b="1" dirty="0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r>
              <a:rPr lang="en-US" b="1" u="sng" dirty="0">
                <a:cs typeface="Calibri"/>
              </a:rPr>
              <a:t>Examples</a:t>
            </a:r>
          </a:p>
          <a:p>
            <a:r>
              <a:rPr lang="en-US" b="1" dirty="0">
                <a:cs typeface="Calibri"/>
              </a:rPr>
              <a:t>Chip 0, netlist 1</a:t>
            </a:r>
            <a:endParaRPr lang="en-US" dirty="0"/>
          </a:p>
          <a:p>
            <a:r>
              <a:rPr lang="en-US" dirty="0">
                <a:cs typeface="Calibri"/>
              </a:rPr>
              <a:t>5 nets</a:t>
            </a:r>
          </a:p>
          <a:p>
            <a:r>
              <a:rPr lang="en-US" dirty="0">
                <a:cs typeface="Calibri"/>
              </a:rPr>
              <a:t>Possibilities = 5! = 5 • 4 </a:t>
            </a:r>
            <a:r>
              <a:rPr lang="en-US" dirty="0">
                <a:ea typeface="+mn-lt"/>
                <a:cs typeface="+mn-lt"/>
              </a:rPr>
              <a:t>•</a:t>
            </a:r>
            <a:r>
              <a:rPr lang="en-US" dirty="0">
                <a:cs typeface="Calibri"/>
              </a:rPr>
              <a:t> 3 </a:t>
            </a:r>
            <a:r>
              <a:rPr lang="en-US" dirty="0">
                <a:ea typeface="+mn-lt"/>
                <a:cs typeface="+mn-lt"/>
              </a:rPr>
              <a:t>•</a:t>
            </a:r>
            <a:r>
              <a:rPr lang="en-US" dirty="0">
                <a:cs typeface="Calibri"/>
              </a:rPr>
              <a:t> 2 </a:t>
            </a:r>
            <a:r>
              <a:rPr lang="en-US" dirty="0">
                <a:ea typeface="+mn-lt"/>
                <a:cs typeface="+mn-lt"/>
              </a:rPr>
              <a:t>• 1 = 120 states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Chip 2, netlist 9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70 nets</a:t>
            </a:r>
          </a:p>
          <a:p>
            <a:r>
              <a:rPr lang="en-US" dirty="0">
                <a:ea typeface="+mn-lt"/>
                <a:cs typeface="+mn-lt"/>
              </a:rPr>
              <a:t>Possibilities = 70! = 1,2 • 10</a:t>
            </a:r>
            <a:r>
              <a:rPr lang="en-US" baseline="30000" dirty="0">
                <a:ea typeface="+mn-lt"/>
                <a:cs typeface="+mn-lt"/>
              </a:rPr>
              <a:t>100</a:t>
            </a:r>
            <a:r>
              <a:rPr lang="en-US" dirty="0">
                <a:ea typeface="+mn-lt"/>
                <a:cs typeface="+mn-lt"/>
              </a:rPr>
              <a:t> states</a:t>
            </a:r>
            <a:endParaRPr lang="en-US" baseline="30000" dirty="0">
              <a:cs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647DA9-BF50-4809-AE72-1FED2F4E2B8A}"/>
              </a:ext>
            </a:extLst>
          </p:cNvPr>
          <p:cNvGrpSpPr/>
          <p:nvPr/>
        </p:nvGrpSpPr>
        <p:grpSpPr>
          <a:xfrm>
            <a:off x="9222301" y="3537554"/>
            <a:ext cx="2743200" cy="2743200"/>
            <a:chOff x="840301" y="2595444"/>
            <a:chExt cx="2743200" cy="2743200"/>
          </a:xfrm>
        </p:grpSpPr>
        <p:pic>
          <p:nvPicPr>
            <p:cNvPr id="29" name="Picture 7" descr="A close up of a screen&#10;&#10;Description generated with high confidence">
              <a:extLst>
                <a:ext uri="{FF2B5EF4-FFF2-40B4-BE49-F238E27FC236}">
                  <a16:creationId xmlns:a16="http://schemas.microsoft.com/office/drawing/2014/main" id="{57E6BEB2-14D5-4F4F-A227-1837253FD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301" y="2595444"/>
              <a:ext cx="2743200" cy="27432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E4AC19-B2DB-42D8-90E6-EA7B6A40348B}"/>
                </a:ext>
              </a:extLst>
            </p:cNvPr>
            <p:cNvSpPr/>
            <p:nvPr/>
          </p:nvSpPr>
          <p:spPr>
            <a:xfrm>
              <a:off x="2763419" y="4822494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D</a:t>
              </a:r>
              <a:endParaRPr lang="x-none" b="1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E5581F-3F65-4D52-AB08-F5D9E57846F8}"/>
                </a:ext>
              </a:extLst>
            </p:cNvPr>
            <p:cNvSpPr/>
            <p:nvPr/>
          </p:nvSpPr>
          <p:spPr>
            <a:xfrm>
              <a:off x="1359924" y="3112582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A</a:t>
              </a:r>
              <a:endParaRPr lang="x-none" b="1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771FE7E-DA80-493D-9FA3-31EC57C295FE}"/>
                </a:ext>
              </a:extLst>
            </p:cNvPr>
            <p:cNvSpPr/>
            <p:nvPr/>
          </p:nvSpPr>
          <p:spPr>
            <a:xfrm>
              <a:off x="1917614" y="4541871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E</a:t>
              </a:r>
              <a:endParaRPr lang="x-none" b="1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D0E8CE2-695A-4C6D-A182-92F71E65B352}"/>
                </a:ext>
              </a:extLst>
            </p:cNvPr>
            <p:cNvSpPr/>
            <p:nvPr/>
          </p:nvSpPr>
          <p:spPr>
            <a:xfrm>
              <a:off x="2767501" y="3111473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B</a:t>
              </a:r>
              <a:endParaRPr lang="x-none" sz="1600" b="1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CA1260B-EC71-4084-80B8-42AF3093A65F}"/>
                </a:ext>
              </a:extLst>
            </p:cNvPr>
            <p:cNvSpPr/>
            <p:nvPr/>
          </p:nvSpPr>
          <p:spPr>
            <a:xfrm>
              <a:off x="2489528" y="3692962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C</a:t>
              </a:r>
              <a:endParaRPr lang="x-none" b="1">
                <a:solidFill>
                  <a:schemeClr val="tx1"/>
                </a:solidFill>
              </a:endParaRPr>
            </a:p>
          </p:txBody>
        </p:sp>
      </p:grpSp>
      <p:cxnSp>
        <p:nvCxnSpPr>
          <p:cNvPr id="19" name="Straight Connector 126">
            <a:extLst>
              <a:ext uri="{FF2B5EF4-FFF2-40B4-BE49-F238E27FC236}">
                <a16:creationId xmlns:a16="http://schemas.microsoft.com/office/drawing/2014/main" id="{F645EA6E-F494-41AD-8F05-BCDAADD195FD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 flipV="1">
            <a:off x="10011924" y="4188583"/>
            <a:ext cx="1137577" cy="1109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400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 – State Space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1">
            <a:extLst>
              <a:ext uri="{FF2B5EF4-FFF2-40B4-BE49-F238E27FC236}">
                <a16:creationId xmlns:a16="http://schemas.microsoft.com/office/drawing/2014/main" id="{1EDB1B5D-8F1C-4B17-BCBE-BB845D1CB1B9}"/>
              </a:ext>
            </a:extLst>
          </p:cNvPr>
          <p:cNvSpPr txBox="1"/>
          <p:nvPr/>
        </p:nvSpPr>
        <p:spPr>
          <a:xfrm>
            <a:off x="841248" y="1920558"/>
            <a:ext cx="10663823" cy="461664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ea typeface="+mn-lt"/>
                <a:cs typeface="+mn-lt"/>
              </a:rPr>
              <a:t>2) </a:t>
            </a:r>
            <a:r>
              <a:rPr lang="en-US" sz="2400" b="1" dirty="0" err="1">
                <a:ea typeface="+mn-lt"/>
                <a:cs typeface="+mn-lt"/>
              </a:rPr>
              <a:t>W.r.t.</a:t>
            </a:r>
            <a:r>
              <a:rPr lang="en-US" sz="2400" b="1" dirty="0">
                <a:ea typeface="+mn-lt"/>
                <a:cs typeface="+mn-lt"/>
              </a:rPr>
              <a:t> Construction of paths</a:t>
            </a:r>
            <a:r>
              <a:rPr lang="en-US" sz="2400" dirty="0">
                <a:ea typeface="+mn-lt"/>
                <a:cs typeface="+mn-lt"/>
              </a:rPr>
              <a:t> (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lower bound</a:t>
            </a:r>
            <a:r>
              <a:rPr lang="en-US" sz="2400" dirty="0">
                <a:ea typeface="+mn-lt"/>
                <a:cs typeface="+mn-lt"/>
              </a:rPr>
              <a:t>: </a:t>
            </a:r>
            <a:r>
              <a:rPr lang="en-US" sz="2400" dirty="0">
                <a:cs typeface="Calibri"/>
              </a:rPr>
              <a:t>Usage Manhattan distance</a:t>
            </a:r>
            <a:r>
              <a:rPr lang="en-US" sz="2400" dirty="0">
                <a:ea typeface="+mn-lt"/>
                <a:cs typeface="+mn-lt"/>
              </a:rPr>
              <a:t>)</a:t>
            </a:r>
            <a:endParaRPr lang="en-US" dirty="0"/>
          </a:p>
          <a:p>
            <a:endParaRPr lang="en-US" sz="1200" b="1" dirty="0"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General formula</a:t>
            </a:r>
          </a:p>
          <a:p>
            <a:r>
              <a:rPr lang="en-US" sz="2400" dirty="0">
                <a:ea typeface="+mn-lt"/>
                <a:cs typeface="+mn-lt"/>
              </a:rPr>
              <a:t>Per path: </a:t>
            </a:r>
            <a:r>
              <a:rPr lang="en-US" sz="2400" b="1" dirty="0">
                <a:ea typeface="+mn-lt"/>
                <a:cs typeface="+mn-lt"/>
              </a:rPr>
              <a:t>steps Manhattan x-dimension • steps Manhattan y-dimension</a:t>
            </a:r>
            <a:endParaRPr lang="en-US" sz="2400" b="1" dirty="0"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Total =        </a:t>
            </a:r>
            <a:r>
              <a:rPr lang="en-US" sz="2400" b="1" dirty="0">
                <a:ea typeface="+mn-lt"/>
                <a:cs typeface="+mn-lt"/>
              </a:rPr>
              <a:t>path state spaces </a:t>
            </a:r>
          </a:p>
          <a:p>
            <a:endParaRPr lang="en-US" sz="2400" b="1" dirty="0">
              <a:ea typeface="+mn-lt"/>
              <a:cs typeface="+mn-lt"/>
            </a:endParaRPr>
          </a:p>
          <a:p>
            <a:r>
              <a:rPr lang="en-US" b="1" u="sng" dirty="0">
                <a:ea typeface="+mn-lt"/>
                <a:cs typeface="+mn-lt"/>
              </a:rPr>
              <a:t>Example</a:t>
            </a:r>
          </a:p>
          <a:p>
            <a:r>
              <a:rPr lang="en-US" b="1" dirty="0">
                <a:ea typeface="+mn-lt"/>
                <a:cs typeface="+mn-lt"/>
              </a:rPr>
              <a:t>Chip 0, Netlist 1</a:t>
            </a:r>
          </a:p>
          <a:p>
            <a:r>
              <a:rPr lang="en-US" b="1" dirty="0">
                <a:ea typeface="+mn-lt"/>
                <a:cs typeface="+mn-lt"/>
              </a:rPr>
              <a:t>Manhattan distances</a:t>
            </a:r>
          </a:p>
          <a:p>
            <a:r>
              <a:rPr lang="en-US" b="1" dirty="0">
                <a:cs typeface="Calibri"/>
              </a:rPr>
              <a:t>               x, y</a:t>
            </a:r>
          </a:p>
          <a:p>
            <a:r>
              <a:rPr lang="en-US" dirty="0">
                <a:cs typeface="Calibri"/>
              </a:rPr>
              <a:t>A &gt; B = 5, 0 = 5 • 0 &gt; 1 possibility</a:t>
            </a:r>
            <a:endParaRPr lang="en-US" dirty="0"/>
          </a:p>
          <a:p>
            <a:r>
              <a:rPr lang="en-US" dirty="0">
                <a:cs typeface="Calibri"/>
              </a:rPr>
              <a:t>B &gt; C = 1, 2 = 1 • 2 &gt; 2 possibilities</a:t>
            </a:r>
            <a:endParaRPr lang="en-US" dirty="0"/>
          </a:p>
          <a:p>
            <a:r>
              <a:rPr lang="en-US" dirty="0">
                <a:cs typeface="Calibri"/>
              </a:rPr>
              <a:t>C &gt; D = 1, 4 = 1 • 4 &gt; 4 possibilities</a:t>
            </a:r>
            <a:endParaRPr lang="en-US" dirty="0"/>
          </a:p>
          <a:p>
            <a:r>
              <a:rPr lang="en-US" dirty="0">
                <a:cs typeface="Calibri"/>
              </a:rPr>
              <a:t>D &gt; E = 3, 1 = 3 • 1 &gt; 3 possibilities</a:t>
            </a:r>
            <a:endParaRPr lang="en-US" dirty="0"/>
          </a:p>
          <a:p>
            <a:r>
              <a:rPr lang="en-US" dirty="0">
                <a:cs typeface="Calibri"/>
              </a:rPr>
              <a:t>E &gt; A = 2, 5 = 2 • 5 &gt; 10 possibilities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19FE7E-0BD2-43A6-B30F-A1F9567AD61A}"/>
              </a:ext>
            </a:extLst>
          </p:cNvPr>
          <p:cNvGrpSpPr/>
          <p:nvPr/>
        </p:nvGrpSpPr>
        <p:grpSpPr>
          <a:xfrm>
            <a:off x="9222301" y="3537554"/>
            <a:ext cx="2743200" cy="2743200"/>
            <a:chOff x="840301" y="2595444"/>
            <a:chExt cx="2743200" cy="2743200"/>
          </a:xfrm>
        </p:grpSpPr>
        <p:pic>
          <p:nvPicPr>
            <p:cNvPr id="11" name="Picture 7" descr="A close up of a screen&#10;&#10;Description generated with high confidence">
              <a:extLst>
                <a:ext uri="{FF2B5EF4-FFF2-40B4-BE49-F238E27FC236}">
                  <a16:creationId xmlns:a16="http://schemas.microsoft.com/office/drawing/2014/main" id="{6CF8BCB0-4B0F-4F65-AE80-762E0963C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301" y="2595444"/>
              <a:ext cx="2743200" cy="27432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C411BA2-CFAC-4F26-AD44-282AD2B4895D}"/>
                </a:ext>
              </a:extLst>
            </p:cNvPr>
            <p:cNvSpPr/>
            <p:nvPr/>
          </p:nvSpPr>
          <p:spPr>
            <a:xfrm>
              <a:off x="2763419" y="4822494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D</a:t>
              </a:r>
              <a:endParaRPr lang="x-none" b="1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E03BC3C-FE7A-41ED-B575-7F9821A5C727}"/>
                </a:ext>
              </a:extLst>
            </p:cNvPr>
            <p:cNvSpPr/>
            <p:nvPr/>
          </p:nvSpPr>
          <p:spPr>
            <a:xfrm>
              <a:off x="1359924" y="3112582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A</a:t>
              </a:r>
              <a:endParaRPr lang="x-none" b="1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71BDF0-2207-4872-A8CC-6816B0EE6C36}"/>
                </a:ext>
              </a:extLst>
            </p:cNvPr>
            <p:cNvSpPr/>
            <p:nvPr/>
          </p:nvSpPr>
          <p:spPr>
            <a:xfrm>
              <a:off x="1917614" y="4541871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E</a:t>
              </a:r>
              <a:endParaRPr lang="x-none" b="1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D04FB2E-42FE-4C60-AB6E-890900FDBC21}"/>
                </a:ext>
              </a:extLst>
            </p:cNvPr>
            <p:cNvSpPr/>
            <p:nvPr/>
          </p:nvSpPr>
          <p:spPr>
            <a:xfrm>
              <a:off x="2767501" y="3111473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B</a:t>
              </a:r>
              <a:endParaRPr lang="x-none" sz="1600" b="1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DB8C16-F6C0-46DB-9B07-1A666BF48529}"/>
                </a:ext>
              </a:extLst>
            </p:cNvPr>
            <p:cNvSpPr/>
            <p:nvPr/>
          </p:nvSpPr>
          <p:spPr>
            <a:xfrm>
              <a:off x="2489528" y="3692962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C</a:t>
              </a:r>
              <a:endParaRPr lang="x-none" b="1">
                <a:solidFill>
                  <a:schemeClr val="tx1"/>
                </a:solidFill>
              </a:endParaRPr>
            </a:p>
          </p:txBody>
        </p:sp>
      </p:grpSp>
      <p:pic>
        <p:nvPicPr>
          <p:cNvPr id="20" name="Afbeelding 3">
            <a:extLst>
              <a:ext uri="{FF2B5EF4-FFF2-40B4-BE49-F238E27FC236}">
                <a16:creationId xmlns:a16="http://schemas.microsoft.com/office/drawing/2014/main" id="{F0134D0F-5068-44FF-B047-AA39834C6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158" y="3278229"/>
            <a:ext cx="359202" cy="359202"/>
          </a:xfrm>
          <a:prstGeom prst="rect">
            <a:avLst/>
          </a:prstGeom>
        </p:spPr>
      </p:pic>
      <p:cxnSp>
        <p:nvCxnSpPr>
          <p:cNvPr id="17" name="Connector: Elbow 46">
            <a:extLst>
              <a:ext uri="{FF2B5EF4-FFF2-40B4-BE49-F238E27FC236}">
                <a16:creationId xmlns:a16="http://schemas.microsoft.com/office/drawing/2014/main" id="{73362DFC-FEE2-4315-8DEF-8EE20FC649AB}"/>
              </a:ext>
            </a:extLst>
          </p:cNvPr>
          <p:cNvCxnSpPr>
            <a:cxnSpLocks/>
            <a:stCxn id="13" idx="2"/>
            <a:endCxn id="14" idx="1"/>
          </p:cNvCxnSpPr>
          <p:nvPr/>
        </p:nvCxnSpPr>
        <p:spPr>
          <a:xfrm rot="16200000" flipH="1">
            <a:off x="9441125" y="4760491"/>
            <a:ext cx="1294289" cy="422690"/>
          </a:xfrm>
          <a:prstGeom prst="bentConnector2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46">
            <a:extLst>
              <a:ext uri="{FF2B5EF4-FFF2-40B4-BE49-F238E27FC236}">
                <a16:creationId xmlns:a16="http://schemas.microsoft.com/office/drawing/2014/main" id="{73362DFC-FEE2-4315-8DEF-8EE20FC649AB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0011924" y="4189692"/>
            <a:ext cx="422028" cy="1291218"/>
          </a:xfrm>
          <a:prstGeom prst="bentConnector2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eft Brace 3">
            <a:extLst>
              <a:ext uri="{FF2B5EF4-FFF2-40B4-BE49-F238E27FC236}">
                <a16:creationId xmlns:a16="http://schemas.microsoft.com/office/drawing/2014/main" id="{E6EDA1C3-E8DC-4FFD-9939-D1E26FED1B41}"/>
              </a:ext>
            </a:extLst>
          </p:cNvPr>
          <p:cNvSpPr/>
          <p:nvPr/>
        </p:nvSpPr>
        <p:spPr>
          <a:xfrm rot="10800000">
            <a:off x="4318641" y="5087616"/>
            <a:ext cx="225713" cy="1371888"/>
          </a:xfrm>
          <a:prstGeom prst="leftBrac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5EAC8-87C4-4034-85AD-89FB7F577133}"/>
              </a:ext>
            </a:extLst>
          </p:cNvPr>
          <p:cNvSpPr txBox="1"/>
          <p:nvPr/>
        </p:nvSpPr>
        <p:spPr>
          <a:xfrm>
            <a:off x="4658625" y="5588894"/>
            <a:ext cx="43412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Possible states = 1 </a:t>
            </a:r>
            <a:r>
              <a:rPr lang="en-US" dirty="0">
                <a:ea typeface="+mn-lt"/>
                <a:cs typeface="+mn-lt"/>
              </a:rPr>
              <a:t>•</a:t>
            </a:r>
            <a:r>
              <a:rPr lang="en-US" dirty="0">
                <a:cs typeface="Calibri"/>
              </a:rPr>
              <a:t> 2 </a:t>
            </a:r>
            <a:r>
              <a:rPr lang="en-US" dirty="0">
                <a:ea typeface="+mn-lt"/>
                <a:cs typeface="+mn-lt"/>
              </a:rPr>
              <a:t>• 4 • 3 • 10 =  240</a:t>
            </a:r>
          </a:p>
        </p:txBody>
      </p:sp>
    </p:spTree>
    <p:extLst>
      <p:ext uri="{BB962C8B-B14F-4D97-AF65-F5344CB8AC3E}">
        <p14:creationId xmlns:p14="http://schemas.microsoft.com/office/powerpoint/2010/main" val="2397158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 – State Space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1">
            <a:extLst>
              <a:ext uri="{FF2B5EF4-FFF2-40B4-BE49-F238E27FC236}">
                <a16:creationId xmlns:a16="http://schemas.microsoft.com/office/drawing/2014/main" id="{1EDB1B5D-8F1C-4B17-BCBE-BB845D1CB1B9}"/>
              </a:ext>
            </a:extLst>
          </p:cNvPr>
          <p:cNvSpPr txBox="1"/>
          <p:nvPr/>
        </p:nvSpPr>
        <p:spPr>
          <a:xfrm>
            <a:off x="841248" y="1920558"/>
            <a:ext cx="696664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ea typeface="+mn-lt"/>
                <a:cs typeface="+mn-lt"/>
              </a:rPr>
              <a:t>2) </a:t>
            </a:r>
            <a:r>
              <a:rPr lang="en-US" sz="2400" b="1" err="1">
                <a:ea typeface="+mn-lt"/>
                <a:cs typeface="+mn-lt"/>
              </a:rPr>
              <a:t>W.r.t.</a:t>
            </a:r>
            <a:r>
              <a:rPr lang="en-US" sz="2400" b="1">
                <a:ea typeface="+mn-lt"/>
                <a:cs typeface="+mn-lt"/>
              </a:rPr>
              <a:t> Construction of paths </a:t>
            </a:r>
            <a:r>
              <a:rPr lang="en-US" sz="2400">
                <a:ea typeface="+mn-lt"/>
                <a:cs typeface="+mn-lt"/>
              </a:rPr>
              <a:t>(</a:t>
            </a:r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upper bound</a:t>
            </a:r>
            <a:r>
              <a:rPr lang="en-US" sz="2400">
                <a:ea typeface="+mn-lt"/>
                <a:cs typeface="+mn-lt"/>
              </a:rPr>
              <a:t>)</a:t>
            </a:r>
            <a:endParaRPr lang="en-US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BCE2972-49EC-424F-B78C-85101CE8D8D5}"/>
              </a:ext>
            </a:extLst>
          </p:cNvPr>
          <p:cNvSpPr/>
          <p:nvPr/>
        </p:nvSpPr>
        <p:spPr>
          <a:xfrm>
            <a:off x="2742160" y="2435225"/>
            <a:ext cx="640750" cy="6407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0B7205EB-E82D-4527-B0BF-1C3DAE143284}"/>
              </a:ext>
            </a:extLst>
          </p:cNvPr>
          <p:cNvSpPr txBox="1"/>
          <p:nvPr/>
        </p:nvSpPr>
        <p:spPr>
          <a:xfrm>
            <a:off x="2783494" y="2584220"/>
            <a:ext cx="587479" cy="338554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Start</a:t>
            </a: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0B7205EB-E82D-4527-B0BF-1C3DAE143284}"/>
              </a:ext>
            </a:extLst>
          </p:cNvPr>
          <p:cNvSpPr txBox="1"/>
          <p:nvPr/>
        </p:nvSpPr>
        <p:spPr>
          <a:xfrm>
            <a:off x="2704119" y="3266845"/>
            <a:ext cx="733529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(0, 0, 0)</a:t>
            </a:r>
            <a:endParaRPr lang="en-US" sz="1400">
              <a:cs typeface="Calibri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1DE08D-3BCE-4AD9-B012-015D1B243BA4}"/>
              </a:ext>
            </a:extLst>
          </p:cNvPr>
          <p:cNvSpPr/>
          <p:nvPr/>
        </p:nvSpPr>
        <p:spPr>
          <a:xfrm>
            <a:off x="2265909" y="3908425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33BF92EE-59F2-4A82-A26E-964631994B84}"/>
              </a:ext>
            </a:extLst>
          </p:cNvPr>
          <p:cNvSpPr txBox="1"/>
          <p:nvPr/>
        </p:nvSpPr>
        <p:spPr>
          <a:xfrm>
            <a:off x="2205643" y="3962170"/>
            <a:ext cx="65097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x + 1</a:t>
            </a:r>
            <a:endParaRPr lang="en-US" sz="1600">
              <a:cs typeface="Calibri"/>
            </a:endParaRP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82E683D9-A6E2-460D-9B81-43F4EAB5014C}"/>
              </a:ext>
            </a:extLst>
          </p:cNvPr>
          <p:cNvSpPr txBox="1"/>
          <p:nvPr/>
        </p:nvSpPr>
        <p:spPr>
          <a:xfrm>
            <a:off x="2145318" y="4303483"/>
            <a:ext cx="660504" cy="28176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(1, 0, 0)</a:t>
            </a:r>
            <a:endParaRPr lang="en-US" sz="1200">
              <a:cs typeface="Calibri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7240ED1-8BD8-4CBC-AD12-6CD52757A4DA}"/>
              </a:ext>
            </a:extLst>
          </p:cNvPr>
          <p:cNvSpPr/>
          <p:nvPr/>
        </p:nvSpPr>
        <p:spPr>
          <a:xfrm>
            <a:off x="2850108" y="3895724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1">
            <a:extLst>
              <a:ext uri="{FF2B5EF4-FFF2-40B4-BE49-F238E27FC236}">
                <a16:creationId xmlns:a16="http://schemas.microsoft.com/office/drawing/2014/main" id="{29606BDC-A296-40F6-8A3B-AB16FA397AAA}"/>
              </a:ext>
            </a:extLst>
          </p:cNvPr>
          <p:cNvSpPr txBox="1"/>
          <p:nvPr/>
        </p:nvSpPr>
        <p:spPr>
          <a:xfrm>
            <a:off x="2794604" y="3952645"/>
            <a:ext cx="6033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y + 1</a:t>
            </a:r>
            <a:endParaRPr lang="en-US" sz="1600">
              <a:cs typeface="Calibri"/>
            </a:endParaRPr>
          </a:p>
        </p:txBody>
      </p:sp>
      <p:sp>
        <p:nvSpPr>
          <p:cNvPr id="82" name="TextBox 1">
            <a:extLst>
              <a:ext uri="{FF2B5EF4-FFF2-40B4-BE49-F238E27FC236}">
                <a16:creationId xmlns:a16="http://schemas.microsoft.com/office/drawing/2014/main" id="{36D67ABE-BB01-4B3F-8F59-6CE891201A58}"/>
              </a:ext>
            </a:extLst>
          </p:cNvPr>
          <p:cNvSpPr txBox="1"/>
          <p:nvPr/>
        </p:nvSpPr>
        <p:spPr>
          <a:xfrm>
            <a:off x="2754917" y="4297132"/>
            <a:ext cx="681141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(0, 1, 0)</a:t>
            </a:r>
            <a:endParaRPr lang="en-US" sz="1200">
              <a:cs typeface="Calibri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4CC356B-73F3-42F4-A6CF-0A9BB1A5AB2E}"/>
              </a:ext>
            </a:extLst>
          </p:cNvPr>
          <p:cNvSpPr/>
          <p:nvPr/>
        </p:nvSpPr>
        <p:spPr>
          <a:xfrm>
            <a:off x="3440658" y="3895724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1">
            <a:extLst>
              <a:ext uri="{FF2B5EF4-FFF2-40B4-BE49-F238E27FC236}">
                <a16:creationId xmlns:a16="http://schemas.microsoft.com/office/drawing/2014/main" id="{EF04CFA1-8015-4457-A9A7-551392B140CE}"/>
              </a:ext>
            </a:extLst>
          </p:cNvPr>
          <p:cNvSpPr txBox="1"/>
          <p:nvPr/>
        </p:nvSpPr>
        <p:spPr>
          <a:xfrm>
            <a:off x="3399442" y="3947883"/>
            <a:ext cx="6414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z + 1</a:t>
            </a:r>
            <a:endParaRPr lang="en-US" sz="1600">
              <a:cs typeface="Calibri"/>
            </a:endParaRPr>
          </a:p>
        </p:txBody>
      </p:sp>
      <p:sp>
        <p:nvSpPr>
          <p:cNvPr id="85" name="TextBox 1">
            <a:extLst>
              <a:ext uri="{FF2B5EF4-FFF2-40B4-BE49-F238E27FC236}">
                <a16:creationId xmlns:a16="http://schemas.microsoft.com/office/drawing/2014/main" id="{EB918A63-7A51-4815-A7F6-5EF461D21B3B}"/>
              </a:ext>
            </a:extLst>
          </p:cNvPr>
          <p:cNvSpPr txBox="1"/>
          <p:nvPr/>
        </p:nvSpPr>
        <p:spPr>
          <a:xfrm>
            <a:off x="3350229" y="4293957"/>
            <a:ext cx="685904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(0, 0, 1)</a:t>
            </a:r>
            <a:endParaRPr lang="en-US" sz="1200">
              <a:cs typeface="Calibri"/>
            </a:endParaRPr>
          </a:p>
        </p:txBody>
      </p:sp>
      <p:sp>
        <p:nvSpPr>
          <p:cNvPr id="88" name="TextBox 1">
            <a:extLst>
              <a:ext uri="{FF2B5EF4-FFF2-40B4-BE49-F238E27FC236}">
                <a16:creationId xmlns:a16="http://schemas.microsoft.com/office/drawing/2014/main" id="{0104C526-A891-4FEF-B0C8-54A5092EE5DC}"/>
              </a:ext>
            </a:extLst>
          </p:cNvPr>
          <p:cNvSpPr txBox="1"/>
          <p:nvPr/>
        </p:nvSpPr>
        <p:spPr>
          <a:xfrm>
            <a:off x="2154842" y="5363933"/>
            <a:ext cx="671617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(1, 1, 0)</a:t>
            </a:r>
            <a:endParaRPr lang="en-US" sz="1200">
              <a:cs typeface="Calibri"/>
            </a:endParaRPr>
          </a:p>
        </p:txBody>
      </p:sp>
      <p:sp>
        <p:nvSpPr>
          <p:cNvPr id="91" name="TextBox 1">
            <a:extLst>
              <a:ext uri="{FF2B5EF4-FFF2-40B4-BE49-F238E27FC236}">
                <a16:creationId xmlns:a16="http://schemas.microsoft.com/office/drawing/2014/main" id="{14578D52-BBC3-4803-9C59-E8FD0EEBCD48}"/>
              </a:ext>
            </a:extLst>
          </p:cNvPr>
          <p:cNvSpPr txBox="1"/>
          <p:nvPr/>
        </p:nvSpPr>
        <p:spPr>
          <a:xfrm>
            <a:off x="2743804" y="5346470"/>
            <a:ext cx="714479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(0, 2, 0)</a:t>
            </a:r>
            <a:endParaRPr lang="en-US" sz="1200">
              <a:cs typeface="Calibri"/>
            </a:endParaRPr>
          </a:p>
        </p:txBody>
      </p:sp>
      <p:sp>
        <p:nvSpPr>
          <p:cNvPr id="94" name="TextBox 1">
            <a:extLst>
              <a:ext uri="{FF2B5EF4-FFF2-40B4-BE49-F238E27FC236}">
                <a16:creationId xmlns:a16="http://schemas.microsoft.com/office/drawing/2014/main" id="{E0B4F9DD-0AC2-455E-AE6A-D2E52B534680}"/>
              </a:ext>
            </a:extLst>
          </p:cNvPr>
          <p:cNvSpPr txBox="1"/>
          <p:nvPr/>
        </p:nvSpPr>
        <p:spPr>
          <a:xfrm>
            <a:off x="3320067" y="5348058"/>
            <a:ext cx="700191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(0, 1, 1)</a:t>
            </a:r>
            <a:endParaRPr lang="en-US" sz="1200">
              <a:cs typeface="Calibri"/>
            </a:endParaRPr>
          </a:p>
        </p:txBody>
      </p:sp>
      <p:sp>
        <p:nvSpPr>
          <p:cNvPr id="97" name="TextBox 1">
            <a:extLst>
              <a:ext uri="{FF2B5EF4-FFF2-40B4-BE49-F238E27FC236}">
                <a16:creationId xmlns:a16="http://schemas.microsoft.com/office/drawing/2014/main" id="{5FE095DE-C923-4B0B-A3F2-D171C4375A16}"/>
              </a:ext>
            </a:extLst>
          </p:cNvPr>
          <p:cNvSpPr txBox="1"/>
          <p:nvPr/>
        </p:nvSpPr>
        <p:spPr>
          <a:xfrm>
            <a:off x="4121754" y="5344883"/>
            <a:ext cx="695429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(1, 0, 1)</a:t>
            </a:r>
            <a:endParaRPr lang="en-US" sz="1200">
              <a:cs typeface="Calibri"/>
            </a:endParaRPr>
          </a:p>
        </p:txBody>
      </p:sp>
      <p:sp>
        <p:nvSpPr>
          <p:cNvPr id="100" name="TextBox 1">
            <a:extLst>
              <a:ext uri="{FF2B5EF4-FFF2-40B4-BE49-F238E27FC236}">
                <a16:creationId xmlns:a16="http://schemas.microsoft.com/office/drawing/2014/main" id="{0A4E6B35-AE75-4D3C-ADF0-8F39E668DE99}"/>
              </a:ext>
            </a:extLst>
          </p:cNvPr>
          <p:cNvSpPr txBox="1"/>
          <p:nvPr/>
        </p:nvSpPr>
        <p:spPr>
          <a:xfrm>
            <a:off x="4710717" y="5346471"/>
            <a:ext cx="724003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(0, 1, 1)</a:t>
            </a:r>
            <a:endParaRPr lang="en-US" sz="1200">
              <a:cs typeface="Calibri"/>
            </a:endParaRPr>
          </a:p>
        </p:txBody>
      </p:sp>
      <p:sp>
        <p:nvSpPr>
          <p:cNvPr id="103" name="TextBox 1">
            <a:extLst>
              <a:ext uri="{FF2B5EF4-FFF2-40B4-BE49-F238E27FC236}">
                <a16:creationId xmlns:a16="http://schemas.microsoft.com/office/drawing/2014/main" id="{E0BFA511-A5F8-44FD-8039-156A0CED8FE4}"/>
              </a:ext>
            </a:extLst>
          </p:cNvPr>
          <p:cNvSpPr txBox="1"/>
          <p:nvPr/>
        </p:nvSpPr>
        <p:spPr>
          <a:xfrm>
            <a:off x="5301267" y="5329008"/>
            <a:ext cx="676379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(0, 0, 2)</a:t>
            </a:r>
            <a:endParaRPr lang="en-US" sz="1200">
              <a:cs typeface="Calibri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756CCE7-DC54-4B44-BE56-D060F55E3908}"/>
              </a:ext>
            </a:extLst>
          </p:cNvPr>
          <p:cNvSpPr/>
          <p:nvPr/>
        </p:nvSpPr>
        <p:spPr>
          <a:xfrm>
            <a:off x="316458" y="4981575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">
            <a:extLst>
              <a:ext uri="{FF2B5EF4-FFF2-40B4-BE49-F238E27FC236}">
                <a16:creationId xmlns:a16="http://schemas.microsoft.com/office/drawing/2014/main" id="{1C3533F6-0E6F-49CE-99B6-6A239A5F5B2F}"/>
              </a:ext>
            </a:extLst>
          </p:cNvPr>
          <p:cNvSpPr txBox="1"/>
          <p:nvPr/>
        </p:nvSpPr>
        <p:spPr>
          <a:xfrm>
            <a:off x="265716" y="5028970"/>
            <a:ext cx="646217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x + 1</a:t>
            </a:r>
            <a:endParaRPr lang="en-US" sz="1600">
              <a:cs typeface="Calibri"/>
            </a:endParaRPr>
          </a:p>
        </p:txBody>
      </p:sp>
      <p:sp>
        <p:nvSpPr>
          <p:cNvPr id="106" name="TextBox 1">
            <a:extLst>
              <a:ext uri="{FF2B5EF4-FFF2-40B4-BE49-F238E27FC236}">
                <a16:creationId xmlns:a16="http://schemas.microsoft.com/office/drawing/2014/main" id="{F5A64FDC-ED0F-46C1-BEAB-32B378523AFD}"/>
              </a:ext>
            </a:extLst>
          </p:cNvPr>
          <p:cNvSpPr txBox="1"/>
          <p:nvPr/>
        </p:nvSpPr>
        <p:spPr>
          <a:xfrm>
            <a:off x="197454" y="5387745"/>
            <a:ext cx="685904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(2, 0, 0)</a:t>
            </a:r>
            <a:endParaRPr lang="en-US" sz="1200">
              <a:cs typeface="Calibri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9C3EA37-DB87-42B2-9E62-2281E4D1305A}"/>
              </a:ext>
            </a:extLst>
          </p:cNvPr>
          <p:cNvSpPr/>
          <p:nvPr/>
        </p:nvSpPr>
        <p:spPr>
          <a:xfrm>
            <a:off x="900658" y="4968873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">
            <a:extLst>
              <a:ext uri="{FF2B5EF4-FFF2-40B4-BE49-F238E27FC236}">
                <a16:creationId xmlns:a16="http://schemas.microsoft.com/office/drawing/2014/main" id="{B3546C6F-0E1B-4352-A844-2891F5C6CFEB}"/>
              </a:ext>
            </a:extLst>
          </p:cNvPr>
          <p:cNvSpPr txBox="1"/>
          <p:nvPr/>
        </p:nvSpPr>
        <p:spPr>
          <a:xfrm>
            <a:off x="845154" y="5011508"/>
            <a:ext cx="589067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y + 1</a:t>
            </a:r>
            <a:endParaRPr lang="en-US" sz="1600">
              <a:cs typeface="Calibri"/>
            </a:endParaRPr>
          </a:p>
        </p:txBody>
      </p:sp>
      <p:sp>
        <p:nvSpPr>
          <p:cNvPr id="109" name="TextBox 1">
            <a:extLst>
              <a:ext uri="{FF2B5EF4-FFF2-40B4-BE49-F238E27FC236}">
                <a16:creationId xmlns:a16="http://schemas.microsoft.com/office/drawing/2014/main" id="{40A0E982-10CE-427E-A79F-0DDEDBE78A7C}"/>
              </a:ext>
            </a:extLst>
          </p:cNvPr>
          <p:cNvSpPr txBox="1"/>
          <p:nvPr/>
        </p:nvSpPr>
        <p:spPr>
          <a:xfrm>
            <a:off x="805467" y="5379807"/>
            <a:ext cx="704954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(1, 1, 0)</a:t>
            </a:r>
            <a:endParaRPr lang="en-US" sz="1200">
              <a:cs typeface="Calibri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DCCD5A43-6485-49E5-B5D0-16D044A7F16C}"/>
              </a:ext>
            </a:extLst>
          </p:cNvPr>
          <p:cNvSpPr/>
          <p:nvPr/>
        </p:nvSpPr>
        <p:spPr>
          <a:xfrm>
            <a:off x="1491208" y="4968873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">
            <a:extLst>
              <a:ext uri="{FF2B5EF4-FFF2-40B4-BE49-F238E27FC236}">
                <a16:creationId xmlns:a16="http://schemas.microsoft.com/office/drawing/2014/main" id="{9F1671B1-430A-4FE3-B4CC-C46196048794}"/>
              </a:ext>
            </a:extLst>
          </p:cNvPr>
          <p:cNvSpPr txBox="1"/>
          <p:nvPr/>
        </p:nvSpPr>
        <p:spPr>
          <a:xfrm>
            <a:off x="1435704" y="5011508"/>
            <a:ext cx="598591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z + 1</a:t>
            </a:r>
            <a:endParaRPr lang="en-US" sz="1600">
              <a:cs typeface="Calibri"/>
            </a:endParaRPr>
          </a:p>
        </p:txBody>
      </p:sp>
      <p:sp>
        <p:nvSpPr>
          <p:cNvPr id="112" name="TextBox 1">
            <a:extLst>
              <a:ext uri="{FF2B5EF4-FFF2-40B4-BE49-F238E27FC236}">
                <a16:creationId xmlns:a16="http://schemas.microsoft.com/office/drawing/2014/main" id="{45CC4B87-7F45-46BA-865F-BE748DF2C3E4}"/>
              </a:ext>
            </a:extLst>
          </p:cNvPr>
          <p:cNvSpPr txBox="1"/>
          <p:nvPr/>
        </p:nvSpPr>
        <p:spPr>
          <a:xfrm>
            <a:off x="1391255" y="5371870"/>
            <a:ext cx="690666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(1, 0, 1)</a:t>
            </a:r>
            <a:endParaRPr lang="en-US" sz="1200">
              <a:cs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2CF733-F965-46BE-9005-7EF492BB8656}"/>
              </a:ext>
            </a:extLst>
          </p:cNvPr>
          <p:cNvCxnSpPr/>
          <p:nvPr/>
        </p:nvCxnSpPr>
        <p:spPr>
          <a:xfrm flipH="1">
            <a:off x="3062836" y="3533775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6C62F0F-C39B-4575-8753-DEF77A253843}"/>
              </a:ext>
            </a:extLst>
          </p:cNvPr>
          <p:cNvCxnSpPr>
            <a:cxnSpLocks/>
          </p:cNvCxnSpPr>
          <p:nvPr/>
        </p:nvCxnSpPr>
        <p:spPr>
          <a:xfrm flipH="1">
            <a:off x="2481811" y="3538537"/>
            <a:ext cx="581024" cy="271462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520BFA8-9754-4F6F-B831-7DBB4E312945}"/>
              </a:ext>
            </a:extLst>
          </p:cNvPr>
          <p:cNvCxnSpPr>
            <a:cxnSpLocks/>
          </p:cNvCxnSpPr>
          <p:nvPr/>
        </p:nvCxnSpPr>
        <p:spPr>
          <a:xfrm flipH="1" flipV="1">
            <a:off x="3067596" y="3538535"/>
            <a:ext cx="561974" cy="271462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8A31417-C35F-4864-A490-4AF6B8530D4C}"/>
              </a:ext>
            </a:extLst>
          </p:cNvPr>
          <p:cNvCxnSpPr>
            <a:cxnSpLocks/>
          </p:cNvCxnSpPr>
          <p:nvPr/>
        </p:nvCxnSpPr>
        <p:spPr>
          <a:xfrm>
            <a:off x="3677197" y="4562476"/>
            <a:ext cx="742950" cy="29527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43C700A-EA20-432B-AD53-40067F401682}"/>
              </a:ext>
            </a:extLst>
          </p:cNvPr>
          <p:cNvCxnSpPr>
            <a:cxnSpLocks/>
          </p:cNvCxnSpPr>
          <p:nvPr/>
        </p:nvCxnSpPr>
        <p:spPr>
          <a:xfrm>
            <a:off x="3667672" y="4562475"/>
            <a:ext cx="1352549" cy="280987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E59662C6-DCD3-412C-B411-4CC514F9C713}"/>
              </a:ext>
            </a:extLst>
          </p:cNvPr>
          <p:cNvCxnSpPr>
            <a:cxnSpLocks/>
          </p:cNvCxnSpPr>
          <p:nvPr/>
        </p:nvCxnSpPr>
        <p:spPr>
          <a:xfrm>
            <a:off x="3672435" y="4562476"/>
            <a:ext cx="1938336" cy="280986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66B98F6-460C-44BF-8C26-3718B1B91802}"/>
              </a:ext>
            </a:extLst>
          </p:cNvPr>
          <p:cNvCxnSpPr>
            <a:cxnSpLocks/>
          </p:cNvCxnSpPr>
          <p:nvPr/>
        </p:nvCxnSpPr>
        <p:spPr>
          <a:xfrm flipV="1">
            <a:off x="1114973" y="4552949"/>
            <a:ext cx="1362073" cy="323851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2754EE2-958E-4AF8-AAE3-73684EAC0F5F}"/>
              </a:ext>
            </a:extLst>
          </p:cNvPr>
          <p:cNvCxnSpPr>
            <a:cxnSpLocks/>
          </p:cNvCxnSpPr>
          <p:nvPr/>
        </p:nvCxnSpPr>
        <p:spPr>
          <a:xfrm flipH="1">
            <a:off x="3072361" y="4591050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8C126B5-F715-492E-A218-22BF900C568F}"/>
              </a:ext>
            </a:extLst>
          </p:cNvPr>
          <p:cNvCxnSpPr>
            <a:cxnSpLocks/>
          </p:cNvCxnSpPr>
          <p:nvPr/>
        </p:nvCxnSpPr>
        <p:spPr>
          <a:xfrm flipH="1">
            <a:off x="2491336" y="4595812"/>
            <a:ext cx="581024" cy="271462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B880729-A19F-4297-AC90-F479307342D6}"/>
              </a:ext>
            </a:extLst>
          </p:cNvPr>
          <p:cNvCxnSpPr>
            <a:cxnSpLocks/>
          </p:cNvCxnSpPr>
          <p:nvPr/>
        </p:nvCxnSpPr>
        <p:spPr>
          <a:xfrm flipH="1" flipV="1">
            <a:off x="3077121" y="4595810"/>
            <a:ext cx="561974" cy="271462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655C1AF2-8403-45AC-BBC1-D789DAC07451}"/>
              </a:ext>
            </a:extLst>
          </p:cNvPr>
          <p:cNvCxnSpPr>
            <a:cxnSpLocks/>
          </p:cNvCxnSpPr>
          <p:nvPr/>
        </p:nvCxnSpPr>
        <p:spPr>
          <a:xfrm flipV="1">
            <a:off x="1705522" y="4552949"/>
            <a:ext cx="766761" cy="32385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22EEF23-765C-48C2-9E14-96327DF6736F}"/>
              </a:ext>
            </a:extLst>
          </p:cNvPr>
          <p:cNvCxnSpPr>
            <a:cxnSpLocks/>
          </p:cNvCxnSpPr>
          <p:nvPr/>
        </p:nvCxnSpPr>
        <p:spPr>
          <a:xfrm flipV="1">
            <a:off x="505373" y="4557710"/>
            <a:ext cx="1962147" cy="31432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E0E967D7-0175-4ECC-8C73-967C884355D3}"/>
              </a:ext>
            </a:extLst>
          </p:cNvPr>
          <p:cNvSpPr/>
          <p:nvPr/>
        </p:nvSpPr>
        <p:spPr>
          <a:xfrm>
            <a:off x="2246859" y="4946650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">
            <a:extLst>
              <a:ext uri="{FF2B5EF4-FFF2-40B4-BE49-F238E27FC236}">
                <a16:creationId xmlns:a16="http://schemas.microsoft.com/office/drawing/2014/main" id="{64D9C79D-B3CF-46F2-9E55-54901C42BCAA}"/>
              </a:ext>
            </a:extLst>
          </p:cNvPr>
          <p:cNvSpPr txBox="1"/>
          <p:nvPr/>
        </p:nvSpPr>
        <p:spPr>
          <a:xfrm>
            <a:off x="2186593" y="5000395"/>
            <a:ext cx="65097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x + 1</a:t>
            </a:r>
            <a:endParaRPr lang="en-US" sz="1600">
              <a:cs typeface="Calibri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E9B1EEF-FE7A-4E01-916D-99CF981B27EB}"/>
              </a:ext>
            </a:extLst>
          </p:cNvPr>
          <p:cNvSpPr/>
          <p:nvPr/>
        </p:nvSpPr>
        <p:spPr>
          <a:xfrm>
            <a:off x="2831057" y="4933948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">
            <a:extLst>
              <a:ext uri="{FF2B5EF4-FFF2-40B4-BE49-F238E27FC236}">
                <a16:creationId xmlns:a16="http://schemas.microsoft.com/office/drawing/2014/main" id="{DA3721A2-838C-4712-A6DA-6AE738412B34}"/>
              </a:ext>
            </a:extLst>
          </p:cNvPr>
          <p:cNvSpPr txBox="1"/>
          <p:nvPr/>
        </p:nvSpPr>
        <p:spPr>
          <a:xfrm>
            <a:off x="2775553" y="4990870"/>
            <a:ext cx="6033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y + 1</a:t>
            </a:r>
            <a:endParaRPr lang="en-US" sz="1600">
              <a:cs typeface="Calibri"/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0DD26A8-93E0-43A4-9636-0782BC5B1AD5}"/>
              </a:ext>
            </a:extLst>
          </p:cNvPr>
          <p:cNvSpPr/>
          <p:nvPr/>
        </p:nvSpPr>
        <p:spPr>
          <a:xfrm>
            <a:off x="3421607" y="4933948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">
            <a:extLst>
              <a:ext uri="{FF2B5EF4-FFF2-40B4-BE49-F238E27FC236}">
                <a16:creationId xmlns:a16="http://schemas.microsoft.com/office/drawing/2014/main" id="{DF128069-CB07-478B-BF2E-206B0BE473A6}"/>
              </a:ext>
            </a:extLst>
          </p:cNvPr>
          <p:cNvSpPr txBox="1"/>
          <p:nvPr/>
        </p:nvSpPr>
        <p:spPr>
          <a:xfrm>
            <a:off x="3380392" y="4981344"/>
            <a:ext cx="6414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z + 1</a:t>
            </a:r>
            <a:endParaRPr lang="en-US" sz="1600">
              <a:cs typeface="Calibri"/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2E190B03-BB0A-4780-9678-6423FEBE3B86}"/>
              </a:ext>
            </a:extLst>
          </p:cNvPr>
          <p:cNvSpPr/>
          <p:nvPr/>
        </p:nvSpPr>
        <p:spPr>
          <a:xfrm>
            <a:off x="4223297" y="4946650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">
            <a:extLst>
              <a:ext uri="{FF2B5EF4-FFF2-40B4-BE49-F238E27FC236}">
                <a16:creationId xmlns:a16="http://schemas.microsoft.com/office/drawing/2014/main" id="{721BBDC2-8718-4752-91C1-4F9FA6679101}"/>
              </a:ext>
            </a:extLst>
          </p:cNvPr>
          <p:cNvSpPr txBox="1"/>
          <p:nvPr/>
        </p:nvSpPr>
        <p:spPr>
          <a:xfrm>
            <a:off x="4163031" y="5000395"/>
            <a:ext cx="65097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x + 1</a:t>
            </a:r>
            <a:endParaRPr lang="en-US" sz="1600">
              <a:cs typeface="Calibri"/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4F108DBD-B130-4668-A26E-C49A477002B8}"/>
              </a:ext>
            </a:extLst>
          </p:cNvPr>
          <p:cNvSpPr/>
          <p:nvPr/>
        </p:nvSpPr>
        <p:spPr>
          <a:xfrm>
            <a:off x="4807494" y="4933948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">
            <a:extLst>
              <a:ext uri="{FF2B5EF4-FFF2-40B4-BE49-F238E27FC236}">
                <a16:creationId xmlns:a16="http://schemas.microsoft.com/office/drawing/2014/main" id="{2A83236B-A229-42A2-9EEE-D5F71651AC0E}"/>
              </a:ext>
            </a:extLst>
          </p:cNvPr>
          <p:cNvSpPr txBox="1"/>
          <p:nvPr/>
        </p:nvSpPr>
        <p:spPr>
          <a:xfrm>
            <a:off x="4751990" y="4990870"/>
            <a:ext cx="6033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y + 1</a:t>
            </a:r>
            <a:endParaRPr lang="en-US" sz="1600">
              <a:cs typeface="Calibri"/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0C0706F6-6E43-4A58-81A0-FA4F35AD6299}"/>
              </a:ext>
            </a:extLst>
          </p:cNvPr>
          <p:cNvSpPr/>
          <p:nvPr/>
        </p:nvSpPr>
        <p:spPr>
          <a:xfrm>
            <a:off x="5398044" y="4933948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">
            <a:extLst>
              <a:ext uri="{FF2B5EF4-FFF2-40B4-BE49-F238E27FC236}">
                <a16:creationId xmlns:a16="http://schemas.microsoft.com/office/drawing/2014/main" id="{8255F0A6-E52B-4727-81AC-2A6957D6AA67}"/>
              </a:ext>
            </a:extLst>
          </p:cNvPr>
          <p:cNvSpPr txBox="1"/>
          <p:nvPr/>
        </p:nvSpPr>
        <p:spPr>
          <a:xfrm>
            <a:off x="5356830" y="4986107"/>
            <a:ext cx="6414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z + 1</a:t>
            </a:r>
            <a:endParaRPr lang="en-US" sz="1600">
              <a:cs typeface="Calibri"/>
            </a:endParaRPr>
          </a:p>
        </p:txBody>
      </p:sp>
      <p:sp>
        <p:nvSpPr>
          <p:cNvPr id="61" name="TextBox 1">
            <a:extLst>
              <a:ext uri="{FF2B5EF4-FFF2-40B4-BE49-F238E27FC236}">
                <a16:creationId xmlns:a16="http://schemas.microsoft.com/office/drawing/2014/main" id="{43F0041C-7067-4407-947D-071A6BD97D9F}"/>
              </a:ext>
            </a:extLst>
          </p:cNvPr>
          <p:cNvSpPr txBox="1"/>
          <p:nvPr/>
        </p:nvSpPr>
        <p:spPr>
          <a:xfrm>
            <a:off x="2732694" y="3057295"/>
            <a:ext cx="733529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(x, y, z)</a:t>
            </a:r>
            <a:endParaRPr lang="en-US" sz="1400">
              <a:cs typeface="Calibri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7F5C3C-79AF-488C-8792-011B9E91B32D}"/>
              </a:ext>
            </a:extLst>
          </p:cNvPr>
          <p:cNvSpPr/>
          <p:nvPr/>
        </p:nvSpPr>
        <p:spPr>
          <a:xfrm>
            <a:off x="8243548" y="1706561"/>
            <a:ext cx="640750" cy="6407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1">
            <a:extLst>
              <a:ext uri="{FF2B5EF4-FFF2-40B4-BE49-F238E27FC236}">
                <a16:creationId xmlns:a16="http://schemas.microsoft.com/office/drawing/2014/main" id="{F46D6EB2-A42E-4CC1-890B-27887B199BB3}"/>
              </a:ext>
            </a:extLst>
          </p:cNvPr>
          <p:cNvSpPr txBox="1"/>
          <p:nvPr/>
        </p:nvSpPr>
        <p:spPr>
          <a:xfrm>
            <a:off x="8284881" y="1855556"/>
            <a:ext cx="587479" cy="338554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Start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91601CA0-53D8-4E6E-8A54-8CA1767C43D1}"/>
              </a:ext>
            </a:extLst>
          </p:cNvPr>
          <p:cNvSpPr txBox="1"/>
          <p:nvPr/>
        </p:nvSpPr>
        <p:spPr>
          <a:xfrm>
            <a:off x="8205507" y="2538183"/>
            <a:ext cx="733529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(5, 5, 5)</a:t>
            </a:r>
            <a:endParaRPr lang="en-US" sz="1400">
              <a:cs typeface="Calibri"/>
            </a:endParaRPr>
          </a:p>
        </p:txBody>
      </p:sp>
      <p:sp>
        <p:nvSpPr>
          <p:cNvPr id="65" name="TextBox 1">
            <a:extLst>
              <a:ext uri="{FF2B5EF4-FFF2-40B4-BE49-F238E27FC236}">
                <a16:creationId xmlns:a16="http://schemas.microsoft.com/office/drawing/2014/main" id="{7785BF1F-DBA5-4696-8943-459377BE26CA}"/>
              </a:ext>
            </a:extLst>
          </p:cNvPr>
          <p:cNvSpPr txBox="1"/>
          <p:nvPr/>
        </p:nvSpPr>
        <p:spPr>
          <a:xfrm>
            <a:off x="8234082" y="2328633"/>
            <a:ext cx="733529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(x, y, z)</a:t>
            </a:r>
            <a:endParaRPr lang="en-US" sz="1400">
              <a:cs typeface="Calibri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2E694AE-2277-4B6D-AADB-82E1EF540192}"/>
              </a:ext>
            </a:extLst>
          </p:cNvPr>
          <p:cNvSpPr/>
          <p:nvPr/>
        </p:nvSpPr>
        <p:spPr>
          <a:xfrm>
            <a:off x="8667410" y="3194050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1">
            <a:extLst>
              <a:ext uri="{FF2B5EF4-FFF2-40B4-BE49-F238E27FC236}">
                <a16:creationId xmlns:a16="http://schemas.microsoft.com/office/drawing/2014/main" id="{88DA267C-0C52-4CAA-8562-255BBC33915F}"/>
              </a:ext>
            </a:extLst>
          </p:cNvPr>
          <p:cNvSpPr txBox="1"/>
          <p:nvPr/>
        </p:nvSpPr>
        <p:spPr>
          <a:xfrm>
            <a:off x="8607144" y="3247795"/>
            <a:ext cx="65097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y - 1</a:t>
            </a:r>
            <a:endParaRPr lang="en-US" sz="1600">
              <a:cs typeface="Calibri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2DCE7B4B-96F3-4EBC-9EFD-581C61A87C07}"/>
              </a:ext>
            </a:extLst>
          </p:cNvPr>
          <p:cNvSpPr txBox="1"/>
          <p:nvPr/>
        </p:nvSpPr>
        <p:spPr>
          <a:xfrm>
            <a:off x="8546817" y="3589108"/>
            <a:ext cx="660504" cy="28176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(5, 4, 5)</a:t>
            </a:r>
            <a:endParaRPr lang="en-US" sz="1200">
              <a:cs typeface="Calibri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C4CA6E3-BA5A-444E-9F42-D16BB75A86C1}"/>
              </a:ext>
            </a:extLst>
          </p:cNvPr>
          <p:cNvSpPr/>
          <p:nvPr/>
        </p:nvSpPr>
        <p:spPr>
          <a:xfrm>
            <a:off x="9251607" y="3181348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1">
            <a:extLst>
              <a:ext uri="{FF2B5EF4-FFF2-40B4-BE49-F238E27FC236}">
                <a16:creationId xmlns:a16="http://schemas.microsoft.com/office/drawing/2014/main" id="{959D45D7-F9F0-4E58-8C50-5FF8275898F0}"/>
              </a:ext>
            </a:extLst>
          </p:cNvPr>
          <p:cNvSpPr txBox="1"/>
          <p:nvPr/>
        </p:nvSpPr>
        <p:spPr>
          <a:xfrm>
            <a:off x="9196103" y="3238270"/>
            <a:ext cx="6033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z + 1</a:t>
            </a:r>
            <a:endParaRPr lang="en-US" sz="1600">
              <a:cs typeface="Calibri"/>
            </a:endParaRPr>
          </a:p>
        </p:txBody>
      </p:sp>
      <p:sp>
        <p:nvSpPr>
          <p:cNvPr id="72" name="TextBox 1">
            <a:extLst>
              <a:ext uri="{FF2B5EF4-FFF2-40B4-BE49-F238E27FC236}">
                <a16:creationId xmlns:a16="http://schemas.microsoft.com/office/drawing/2014/main" id="{EB2989EA-9EFB-4370-855A-22B2DAE85067}"/>
              </a:ext>
            </a:extLst>
          </p:cNvPr>
          <p:cNvSpPr txBox="1"/>
          <p:nvPr/>
        </p:nvSpPr>
        <p:spPr>
          <a:xfrm>
            <a:off x="9156416" y="3582756"/>
            <a:ext cx="681141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(5, 5, 6)</a:t>
            </a:r>
            <a:endParaRPr lang="en-US" sz="1200">
              <a:cs typeface="Calibri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D12F8BA-594B-4674-B32E-8D898945DCDE}"/>
              </a:ext>
            </a:extLst>
          </p:cNvPr>
          <p:cNvSpPr/>
          <p:nvPr/>
        </p:nvSpPr>
        <p:spPr>
          <a:xfrm>
            <a:off x="9842157" y="3181348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1">
            <a:extLst>
              <a:ext uri="{FF2B5EF4-FFF2-40B4-BE49-F238E27FC236}">
                <a16:creationId xmlns:a16="http://schemas.microsoft.com/office/drawing/2014/main" id="{49BA8FCF-B118-429D-8D3E-0AB05AB43C73}"/>
              </a:ext>
            </a:extLst>
          </p:cNvPr>
          <p:cNvSpPr txBox="1"/>
          <p:nvPr/>
        </p:nvSpPr>
        <p:spPr>
          <a:xfrm>
            <a:off x="9800943" y="3233507"/>
            <a:ext cx="6414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z - 1</a:t>
            </a:r>
            <a:endParaRPr lang="en-US" sz="1600">
              <a:cs typeface="Calibri"/>
            </a:endParaRPr>
          </a:p>
        </p:txBody>
      </p:sp>
      <p:sp>
        <p:nvSpPr>
          <p:cNvPr id="75" name="TextBox 1">
            <a:extLst>
              <a:ext uri="{FF2B5EF4-FFF2-40B4-BE49-F238E27FC236}">
                <a16:creationId xmlns:a16="http://schemas.microsoft.com/office/drawing/2014/main" id="{D9FF28B2-9F25-40F0-A7F4-0FD36B078491}"/>
              </a:ext>
            </a:extLst>
          </p:cNvPr>
          <p:cNvSpPr txBox="1"/>
          <p:nvPr/>
        </p:nvSpPr>
        <p:spPr>
          <a:xfrm>
            <a:off x="9751730" y="3579582"/>
            <a:ext cx="685904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(5, 5, 4)</a:t>
            </a:r>
            <a:endParaRPr lang="en-US" sz="1200">
              <a:cs typeface="Calibri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E460C71-B93A-4977-9B49-16ED8E342142}"/>
              </a:ext>
            </a:extLst>
          </p:cNvPr>
          <p:cNvSpPr/>
          <p:nvPr/>
        </p:nvSpPr>
        <p:spPr>
          <a:xfrm>
            <a:off x="6881472" y="3213100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1">
            <a:extLst>
              <a:ext uri="{FF2B5EF4-FFF2-40B4-BE49-F238E27FC236}">
                <a16:creationId xmlns:a16="http://schemas.microsoft.com/office/drawing/2014/main" id="{4561C6AB-A431-4873-AF3E-2E424ED60524}"/>
              </a:ext>
            </a:extLst>
          </p:cNvPr>
          <p:cNvSpPr txBox="1"/>
          <p:nvPr/>
        </p:nvSpPr>
        <p:spPr>
          <a:xfrm>
            <a:off x="6821206" y="3266845"/>
            <a:ext cx="65097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x + 1</a:t>
            </a:r>
            <a:endParaRPr lang="en-US" sz="1600">
              <a:cs typeface="Calibri"/>
            </a:endParaRPr>
          </a:p>
        </p:txBody>
      </p:sp>
      <p:sp>
        <p:nvSpPr>
          <p:cNvPr id="79" name="TextBox 1">
            <a:extLst>
              <a:ext uri="{FF2B5EF4-FFF2-40B4-BE49-F238E27FC236}">
                <a16:creationId xmlns:a16="http://schemas.microsoft.com/office/drawing/2014/main" id="{47AB05BC-3A7E-4349-BF38-5413302134A3}"/>
              </a:ext>
            </a:extLst>
          </p:cNvPr>
          <p:cNvSpPr txBox="1"/>
          <p:nvPr/>
        </p:nvSpPr>
        <p:spPr>
          <a:xfrm>
            <a:off x="6760879" y="3608158"/>
            <a:ext cx="660504" cy="28176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(6, 5, 5)</a:t>
            </a:r>
            <a:endParaRPr lang="en-US" sz="1200">
              <a:cs typeface="Calibri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4BB1F70-4A67-446C-A675-B488D6A627DE}"/>
              </a:ext>
            </a:extLst>
          </p:cNvPr>
          <p:cNvSpPr/>
          <p:nvPr/>
        </p:nvSpPr>
        <p:spPr>
          <a:xfrm>
            <a:off x="7465669" y="3200397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1">
            <a:extLst>
              <a:ext uri="{FF2B5EF4-FFF2-40B4-BE49-F238E27FC236}">
                <a16:creationId xmlns:a16="http://schemas.microsoft.com/office/drawing/2014/main" id="{50FAEACB-2268-4458-AE1D-503C3F741C6E}"/>
              </a:ext>
            </a:extLst>
          </p:cNvPr>
          <p:cNvSpPr txBox="1"/>
          <p:nvPr/>
        </p:nvSpPr>
        <p:spPr>
          <a:xfrm>
            <a:off x="7410165" y="3257320"/>
            <a:ext cx="6033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x - 1</a:t>
            </a:r>
            <a:endParaRPr lang="en-US" sz="1600">
              <a:cs typeface="Calibri"/>
            </a:endParaRPr>
          </a:p>
        </p:txBody>
      </p:sp>
      <p:sp>
        <p:nvSpPr>
          <p:cNvPr id="89" name="TextBox 1">
            <a:extLst>
              <a:ext uri="{FF2B5EF4-FFF2-40B4-BE49-F238E27FC236}">
                <a16:creationId xmlns:a16="http://schemas.microsoft.com/office/drawing/2014/main" id="{B7D9BF0C-D903-412B-9EDD-F2DC13AB9B8B}"/>
              </a:ext>
            </a:extLst>
          </p:cNvPr>
          <p:cNvSpPr txBox="1"/>
          <p:nvPr/>
        </p:nvSpPr>
        <p:spPr>
          <a:xfrm>
            <a:off x="7370478" y="3601805"/>
            <a:ext cx="681141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(4, 5, 5)</a:t>
            </a:r>
            <a:endParaRPr lang="en-US" sz="1200">
              <a:cs typeface="Calibri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858295F-6A6A-4B1B-A42A-47BF63D930F0}"/>
              </a:ext>
            </a:extLst>
          </p:cNvPr>
          <p:cNvSpPr/>
          <p:nvPr/>
        </p:nvSpPr>
        <p:spPr>
          <a:xfrm>
            <a:off x="8056219" y="3200397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1">
            <a:extLst>
              <a:ext uri="{FF2B5EF4-FFF2-40B4-BE49-F238E27FC236}">
                <a16:creationId xmlns:a16="http://schemas.microsoft.com/office/drawing/2014/main" id="{A719ED75-1FC2-4D2A-A569-746086F76D7C}"/>
              </a:ext>
            </a:extLst>
          </p:cNvPr>
          <p:cNvSpPr txBox="1"/>
          <p:nvPr/>
        </p:nvSpPr>
        <p:spPr>
          <a:xfrm>
            <a:off x="8015005" y="3252556"/>
            <a:ext cx="6414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y + 1</a:t>
            </a:r>
            <a:endParaRPr lang="en-US" sz="1600">
              <a:cs typeface="Calibri"/>
            </a:endParaRPr>
          </a:p>
        </p:txBody>
      </p:sp>
      <p:sp>
        <p:nvSpPr>
          <p:cNvPr id="93" name="TextBox 1">
            <a:extLst>
              <a:ext uri="{FF2B5EF4-FFF2-40B4-BE49-F238E27FC236}">
                <a16:creationId xmlns:a16="http://schemas.microsoft.com/office/drawing/2014/main" id="{6727349D-ED52-4A98-A1D9-09652302E7A8}"/>
              </a:ext>
            </a:extLst>
          </p:cNvPr>
          <p:cNvSpPr txBox="1"/>
          <p:nvPr/>
        </p:nvSpPr>
        <p:spPr>
          <a:xfrm>
            <a:off x="7965792" y="3598632"/>
            <a:ext cx="685904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(5, 6, 5)</a:t>
            </a:r>
            <a:endParaRPr lang="en-US" sz="1200">
              <a:cs typeface="Calibri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89DA7FB-53F4-44A4-8F3F-67D568C86B94}"/>
              </a:ext>
            </a:extLst>
          </p:cNvPr>
          <p:cNvCxnSpPr>
            <a:cxnSpLocks/>
          </p:cNvCxnSpPr>
          <p:nvPr/>
        </p:nvCxnSpPr>
        <p:spPr>
          <a:xfrm flipH="1">
            <a:off x="8292762" y="2819400"/>
            <a:ext cx="280987" cy="3143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B903655-8CE3-4742-900E-DE67AFA3EAAB}"/>
              </a:ext>
            </a:extLst>
          </p:cNvPr>
          <p:cNvCxnSpPr>
            <a:cxnSpLocks/>
          </p:cNvCxnSpPr>
          <p:nvPr/>
        </p:nvCxnSpPr>
        <p:spPr>
          <a:xfrm>
            <a:off x="8564223" y="2819400"/>
            <a:ext cx="333375" cy="3143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CF242D9-319A-417B-8FE7-AB8255F46EBD}"/>
              </a:ext>
            </a:extLst>
          </p:cNvPr>
          <p:cNvCxnSpPr>
            <a:cxnSpLocks/>
          </p:cNvCxnSpPr>
          <p:nvPr/>
        </p:nvCxnSpPr>
        <p:spPr>
          <a:xfrm>
            <a:off x="8568986" y="2824163"/>
            <a:ext cx="900111" cy="304799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FF6DF07-5D4F-4FDA-8BD1-5FCB3979E45F}"/>
              </a:ext>
            </a:extLst>
          </p:cNvPr>
          <p:cNvCxnSpPr>
            <a:cxnSpLocks/>
          </p:cNvCxnSpPr>
          <p:nvPr/>
        </p:nvCxnSpPr>
        <p:spPr>
          <a:xfrm>
            <a:off x="8568986" y="2824163"/>
            <a:ext cx="1495423" cy="300037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1232CB7-A488-43D9-9049-6085E7CA28A2}"/>
              </a:ext>
            </a:extLst>
          </p:cNvPr>
          <p:cNvCxnSpPr>
            <a:cxnSpLocks/>
          </p:cNvCxnSpPr>
          <p:nvPr/>
        </p:nvCxnSpPr>
        <p:spPr>
          <a:xfrm flipH="1">
            <a:off x="7692687" y="2824163"/>
            <a:ext cx="885824" cy="30480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E4A1103-8CCD-4DBA-98D1-B1D54065EA31}"/>
              </a:ext>
            </a:extLst>
          </p:cNvPr>
          <p:cNvCxnSpPr>
            <a:cxnSpLocks/>
          </p:cNvCxnSpPr>
          <p:nvPr/>
        </p:nvCxnSpPr>
        <p:spPr>
          <a:xfrm flipH="1">
            <a:off x="7092613" y="2824163"/>
            <a:ext cx="1500185" cy="300038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5F22D0C7-6946-4987-99E6-C0A476CE252B}"/>
              </a:ext>
            </a:extLst>
          </p:cNvPr>
          <p:cNvSpPr/>
          <p:nvPr/>
        </p:nvSpPr>
        <p:spPr>
          <a:xfrm>
            <a:off x="9484852" y="4494662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">
            <a:extLst>
              <a:ext uri="{FF2B5EF4-FFF2-40B4-BE49-F238E27FC236}">
                <a16:creationId xmlns:a16="http://schemas.microsoft.com/office/drawing/2014/main" id="{1B7D7001-3D38-4DC3-99BD-68387C13D84B}"/>
              </a:ext>
            </a:extLst>
          </p:cNvPr>
          <p:cNvSpPr txBox="1"/>
          <p:nvPr/>
        </p:nvSpPr>
        <p:spPr>
          <a:xfrm>
            <a:off x="9424586" y="4548407"/>
            <a:ext cx="65097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y - 1</a:t>
            </a:r>
            <a:endParaRPr lang="en-US" sz="1600">
              <a:cs typeface="Calibri"/>
            </a:endParaRPr>
          </a:p>
        </p:txBody>
      </p:sp>
      <p:sp>
        <p:nvSpPr>
          <p:cNvPr id="117" name="TextBox 1">
            <a:extLst>
              <a:ext uri="{FF2B5EF4-FFF2-40B4-BE49-F238E27FC236}">
                <a16:creationId xmlns:a16="http://schemas.microsoft.com/office/drawing/2014/main" id="{D201BEEA-E837-41F2-B4A4-998A5554A33F}"/>
              </a:ext>
            </a:extLst>
          </p:cNvPr>
          <p:cNvSpPr txBox="1"/>
          <p:nvPr/>
        </p:nvSpPr>
        <p:spPr>
          <a:xfrm>
            <a:off x="9364259" y="4889721"/>
            <a:ext cx="660504" cy="28176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(5, 4, 4)</a:t>
            </a:r>
            <a:endParaRPr lang="en-US" sz="1200">
              <a:cs typeface="Calibri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DE00E2A-B1EA-4AB9-A991-BE05FCC245E6}"/>
              </a:ext>
            </a:extLst>
          </p:cNvPr>
          <p:cNvSpPr/>
          <p:nvPr/>
        </p:nvSpPr>
        <p:spPr>
          <a:xfrm>
            <a:off x="10069049" y="4481959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">
            <a:extLst>
              <a:ext uri="{FF2B5EF4-FFF2-40B4-BE49-F238E27FC236}">
                <a16:creationId xmlns:a16="http://schemas.microsoft.com/office/drawing/2014/main" id="{1171D847-A4D7-46DE-AB18-F4FEE7096FE0}"/>
              </a:ext>
            </a:extLst>
          </p:cNvPr>
          <p:cNvSpPr txBox="1"/>
          <p:nvPr/>
        </p:nvSpPr>
        <p:spPr>
          <a:xfrm>
            <a:off x="10013545" y="4538882"/>
            <a:ext cx="6033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z + 1</a:t>
            </a:r>
            <a:endParaRPr lang="en-US" sz="1600">
              <a:cs typeface="Calibri"/>
            </a:endParaRPr>
          </a:p>
        </p:txBody>
      </p:sp>
      <p:sp>
        <p:nvSpPr>
          <p:cNvPr id="120" name="TextBox 1">
            <a:extLst>
              <a:ext uri="{FF2B5EF4-FFF2-40B4-BE49-F238E27FC236}">
                <a16:creationId xmlns:a16="http://schemas.microsoft.com/office/drawing/2014/main" id="{76C9ECCE-B785-479D-A335-D89E3C7CE3AC}"/>
              </a:ext>
            </a:extLst>
          </p:cNvPr>
          <p:cNvSpPr txBox="1"/>
          <p:nvPr/>
        </p:nvSpPr>
        <p:spPr>
          <a:xfrm>
            <a:off x="9973858" y="4883366"/>
            <a:ext cx="681141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(5, 5, 5)</a:t>
            </a:r>
            <a:endParaRPr lang="en-US" sz="1200">
              <a:cs typeface="Calibri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BC83EF6-0A5A-46BC-9C34-BF1FC5AAB8FA}"/>
              </a:ext>
            </a:extLst>
          </p:cNvPr>
          <p:cNvSpPr/>
          <p:nvPr/>
        </p:nvSpPr>
        <p:spPr>
          <a:xfrm>
            <a:off x="10659599" y="4481959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">
            <a:extLst>
              <a:ext uri="{FF2B5EF4-FFF2-40B4-BE49-F238E27FC236}">
                <a16:creationId xmlns:a16="http://schemas.microsoft.com/office/drawing/2014/main" id="{CA85422E-091A-43D2-A93B-D5526046111B}"/>
              </a:ext>
            </a:extLst>
          </p:cNvPr>
          <p:cNvSpPr txBox="1"/>
          <p:nvPr/>
        </p:nvSpPr>
        <p:spPr>
          <a:xfrm>
            <a:off x="10618386" y="4529355"/>
            <a:ext cx="6414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z - 1</a:t>
            </a:r>
            <a:endParaRPr lang="en-US" sz="1600">
              <a:cs typeface="Calibri"/>
            </a:endParaRPr>
          </a:p>
        </p:txBody>
      </p:sp>
      <p:sp>
        <p:nvSpPr>
          <p:cNvPr id="127" name="TextBox 1">
            <a:extLst>
              <a:ext uri="{FF2B5EF4-FFF2-40B4-BE49-F238E27FC236}">
                <a16:creationId xmlns:a16="http://schemas.microsoft.com/office/drawing/2014/main" id="{27CB34E4-175E-42C4-9194-4FF20A512BA3}"/>
              </a:ext>
            </a:extLst>
          </p:cNvPr>
          <p:cNvSpPr txBox="1"/>
          <p:nvPr/>
        </p:nvSpPr>
        <p:spPr>
          <a:xfrm>
            <a:off x="10569172" y="4875432"/>
            <a:ext cx="685904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(5, 5, 3)</a:t>
            </a:r>
            <a:endParaRPr lang="en-US" sz="1200">
              <a:cs typeface="Calibri"/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803940E-A209-4B45-A748-F5901467EFF1}"/>
              </a:ext>
            </a:extLst>
          </p:cNvPr>
          <p:cNvSpPr/>
          <p:nvPr/>
        </p:nvSpPr>
        <p:spPr>
          <a:xfrm>
            <a:off x="7698914" y="4513712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">
            <a:extLst>
              <a:ext uri="{FF2B5EF4-FFF2-40B4-BE49-F238E27FC236}">
                <a16:creationId xmlns:a16="http://schemas.microsoft.com/office/drawing/2014/main" id="{796407F6-0F3F-4949-A7F7-56B4A193CC5C}"/>
              </a:ext>
            </a:extLst>
          </p:cNvPr>
          <p:cNvSpPr txBox="1"/>
          <p:nvPr/>
        </p:nvSpPr>
        <p:spPr>
          <a:xfrm>
            <a:off x="7638648" y="4567457"/>
            <a:ext cx="65097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x + 1</a:t>
            </a:r>
            <a:endParaRPr lang="en-US" sz="1600">
              <a:cs typeface="Calibri"/>
            </a:endParaRPr>
          </a:p>
        </p:txBody>
      </p:sp>
      <p:sp>
        <p:nvSpPr>
          <p:cNvPr id="150" name="TextBox 1">
            <a:extLst>
              <a:ext uri="{FF2B5EF4-FFF2-40B4-BE49-F238E27FC236}">
                <a16:creationId xmlns:a16="http://schemas.microsoft.com/office/drawing/2014/main" id="{B2C0F6C9-CBEB-4629-AC19-458AF0C45428}"/>
              </a:ext>
            </a:extLst>
          </p:cNvPr>
          <p:cNvSpPr txBox="1"/>
          <p:nvPr/>
        </p:nvSpPr>
        <p:spPr>
          <a:xfrm>
            <a:off x="7578321" y="4908771"/>
            <a:ext cx="660504" cy="28176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(6, 5, 4)</a:t>
            </a:r>
            <a:endParaRPr lang="en-US" sz="1200">
              <a:cs typeface="Calibri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70711707-AA32-43C5-BC2D-5A77A7BEDE12}"/>
              </a:ext>
            </a:extLst>
          </p:cNvPr>
          <p:cNvSpPr/>
          <p:nvPr/>
        </p:nvSpPr>
        <p:spPr>
          <a:xfrm>
            <a:off x="8283111" y="4501008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">
            <a:extLst>
              <a:ext uri="{FF2B5EF4-FFF2-40B4-BE49-F238E27FC236}">
                <a16:creationId xmlns:a16="http://schemas.microsoft.com/office/drawing/2014/main" id="{F0A8775B-67D8-4F20-A603-B911C53A71C4}"/>
              </a:ext>
            </a:extLst>
          </p:cNvPr>
          <p:cNvSpPr txBox="1"/>
          <p:nvPr/>
        </p:nvSpPr>
        <p:spPr>
          <a:xfrm>
            <a:off x="8227607" y="4557932"/>
            <a:ext cx="6033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x - 1</a:t>
            </a:r>
            <a:endParaRPr lang="en-US" sz="1600">
              <a:cs typeface="Calibri"/>
            </a:endParaRPr>
          </a:p>
        </p:txBody>
      </p:sp>
      <p:sp>
        <p:nvSpPr>
          <p:cNvPr id="153" name="TextBox 1">
            <a:extLst>
              <a:ext uri="{FF2B5EF4-FFF2-40B4-BE49-F238E27FC236}">
                <a16:creationId xmlns:a16="http://schemas.microsoft.com/office/drawing/2014/main" id="{7B76B3B5-AF67-4ED2-BD7B-C2B799365A35}"/>
              </a:ext>
            </a:extLst>
          </p:cNvPr>
          <p:cNvSpPr txBox="1"/>
          <p:nvPr/>
        </p:nvSpPr>
        <p:spPr>
          <a:xfrm>
            <a:off x="8187920" y="4902415"/>
            <a:ext cx="681141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(4, 5, 4)</a:t>
            </a:r>
            <a:endParaRPr lang="en-US" sz="1200">
              <a:cs typeface="Calibri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37BF7F98-0192-44C9-9AD3-55CE3501D3D8}"/>
              </a:ext>
            </a:extLst>
          </p:cNvPr>
          <p:cNvSpPr/>
          <p:nvPr/>
        </p:nvSpPr>
        <p:spPr>
          <a:xfrm>
            <a:off x="8873661" y="4501008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">
            <a:extLst>
              <a:ext uri="{FF2B5EF4-FFF2-40B4-BE49-F238E27FC236}">
                <a16:creationId xmlns:a16="http://schemas.microsoft.com/office/drawing/2014/main" id="{E6835010-53FC-40EE-816D-5E4843C30396}"/>
              </a:ext>
            </a:extLst>
          </p:cNvPr>
          <p:cNvSpPr txBox="1"/>
          <p:nvPr/>
        </p:nvSpPr>
        <p:spPr>
          <a:xfrm>
            <a:off x="8832447" y="4553167"/>
            <a:ext cx="6414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y + 1</a:t>
            </a:r>
            <a:endParaRPr lang="en-US" sz="1600">
              <a:cs typeface="Calibri"/>
            </a:endParaRPr>
          </a:p>
        </p:txBody>
      </p:sp>
      <p:sp>
        <p:nvSpPr>
          <p:cNvPr id="156" name="TextBox 1">
            <a:extLst>
              <a:ext uri="{FF2B5EF4-FFF2-40B4-BE49-F238E27FC236}">
                <a16:creationId xmlns:a16="http://schemas.microsoft.com/office/drawing/2014/main" id="{1BA00A04-11DD-4D6C-B787-22E6026B49ED}"/>
              </a:ext>
            </a:extLst>
          </p:cNvPr>
          <p:cNvSpPr txBox="1"/>
          <p:nvPr/>
        </p:nvSpPr>
        <p:spPr>
          <a:xfrm>
            <a:off x="8783234" y="4899245"/>
            <a:ext cx="685904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(5, 6, 4)</a:t>
            </a:r>
            <a:endParaRPr lang="en-US" sz="1200">
              <a:cs typeface="Calibri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9C9A1A3E-205C-4F12-B5AC-ABBF8F94AA87}"/>
              </a:ext>
            </a:extLst>
          </p:cNvPr>
          <p:cNvSpPr/>
          <p:nvPr/>
        </p:nvSpPr>
        <p:spPr>
          <a:xfrm>
            <a:off x="10305710" y="5737225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extBox 1">
            <a:extLst>
              <a:ext uri="{FF2B5EF4-FFF2-40B4-BE49-F238E27FC236}">
                <a16:creationId xmlns:a16="http://schemas.microsoft.com/office/drawing/2014/main" id="{9BAFCFF5-EA6E-47A4-A8CF-16A7ABFC71DC}"/>
              </a:ext>
            </a:extLst>
          </p:cNvPr>
          <p:cNvSpPr txBox="1"/>
          <p:nvPr/>
        </p:nvSpPr>
        <p:spPr>
          <a:xfrm>
            <a:off x="10245444" y="5790970"/>
            <a:ext cx="65097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y - 1</a:t>
            </a:r>
            <a:endParaRPr lang="en-US" sz="1600">
              <a:cs typeface="Calibri"/>
            </a:endParaRPr>
          </a:p>
        </p:txBody>
      </p:sp>
      <p:sp>
        <p:nvSpPr>
          <p:cNvPr id="159" name="TextBox 1">
            <a:extLst>
              <a:ext uri="{FF2B5EF4-FFF2-40B4-BE49-F238E27FC236}">
                <a16:creationId xmlns:a16="http://schemas.microsoft.com/office/drawing/2014/main" id="{5D55BC04-EA8D-4656-B3FF-165E8265A4AC}"/>
              </a:ext>
            </a:extLst>
          </p:cNvPr>
          <p:cNvSpPr txBox="1"/>
          <p:nvPr/>
        </p:nvSpPr>
        <p:spPr>
          <a:xfrm>
            <a:off x="10185116" y="6132283"/>
            <a:ext cx="660504" cy="28176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(5, 4, 3)</a:t>
            </a:r>
            <a:endParaRPr lang="en-US" sz="1200">
              <a:cs typeface="Calibri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DFDBFEE9-B2F6-4001-8DA6-D0D13ACD47E5}"/>
              </a:ext>
            </a:extLst>
          </p:cNvPr>
          <p:cNvSpPr/>
          <p:nvPr/>
        </p:nvSpPr>
        <p:spPr>
          <a:xfrm>
            <a:off x="10889906" y="5724522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">
            <a:extLst>
              <a:ext uri="{FF2B5EF4-FFF2-40B4-BE49-F238E27FC236}">
                <a16:creationId xmlns:a16="http://schemas.microsoft.com/office/drawing/2014/main" id="{C94293DE-D995-4E0F-B29C-F12CFE5CE63F}"/>
              </a:ext>
            </a:extLst>
          </p:cNvPr>
          <p:cNvSpPr txBox="1"/>
          <p:nvPr/>
        </p:nvSpPr>
        <p:spPr>
          <a:xfrm>
            <a:off x="10834402" y="5781445"/>
            <a:ext cx="6033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z + 1</a:t>
            </a:r>
            <a:endParaRPr lang="en-US" sz="1600">
              <a:cs typeface="Calibri"/>
            </a:endParaRPr>
          </a:p>
        </p:txBody>
      </p:sp>
      <p:sp>
        <p:nvSpPr>
          <p:cNvPr id="162" name="TextBox 1">
            <a:extLst>
              <a:ext uri="{FF2B5EF4-FFF2-40B4-BE49-F238E27FC236}">
                <a16:creationId xmlns:a16="http://schemas.microsoft.com/office/drawing/2014/main" id="{FF5F872E-2EA0-4E2B-B1E9-73139D7426DB}"/>
              </a:ext>
            </a:extLst>
          </p:cNvPr>
          <p:cNvSpPr txBox="1"/>
          <p:nvPr/>
        </p:nvSpPr>
        <p:spPr>
          <a:xfrm>
            <a:off x="10794715" y="6125930"/>
            <a:ext cx="681141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(5, 5, 4)</a:t>
            </a:r>
            <a:endParaRPr lang="en-US" sz="1200">
              <a:cs typeface="Calibri"/>
            </a:endParaRP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7141936D-81B2-42DD-802F-3CA014DC54B2}"/>
              </a:ext>
            </a:extLst>
          </p:cNvPr>
          <p:cNvSpPr/>
          <p:nvPr/>
        </p:nvSpPr>
        <p:spPr>
          <a:xfrm>
            <a:off x="11480456" y="5724522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">
            <a:extLst>
              <a:ext uri="{FF2B5EF4-FFF2-40B4-BE49-F238E27FC236}">
                <a16:creationId xmlns:a16="http://schemas.microsoft.com/office/drawing/2014/main" id="{E4D98FBB-CBB7-47B4-A900-3150E26EC7F9}"/>
              </a:ext>
            </a:extLst>
          </p:cNvPr>
          <p:cNvSpPr txBox="1"/>
          <p:nvPr/>
        </p:nvSpPr>
        <p:spPr>
          <a:xfrm>
            <a:off x="11439243" y="5776681"/>
            <a:ext cx="6414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z - 1</a:t>
            </a:r>
            <a:endParaRPr lang="en-US" sz="1600">
              <a:cs typeface="Calibri"/>
            </a:endParaRPr>
          </a:p>
        </p:txBody>
      </p:sp>
      <p:sp>
        <p:nvSpPr>
          <p:cNvPr id="165" name="TextBox 1">
            <a:extLst>
              <a:ext uri="{FF2B5EF4-FFF2-40B4-BE49-F238E27FC236}">
                <a16:creationId xmlns:a16="http://schemas.microsoft.com/office/drawing/2014/main" id="{6EDE6C48-A50D-4C4C-9AEB-21521407EA01}"/>
              </a:ext>
            </a:extLst>
          </p:cNvPr>
          <p:cNvSpPr txBox="1"/>
          <p:nvPr/>
        </p:nvSpPr>
        <p:spPr>
          <a:xfrm>
            <a:off x="11390030" y="6122757"/>
            <a:ext cx="685904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(5, 5, 2)</a:t>
            </a:r>
            <a:endParaRPr lang="en-US" sz="1200">
              <a:cs typeface="Calibri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453CB484-CC12-4825-AF10-A26BD35DE16F}"/>
              </a:ext>
            </a:extLst>
          </p:cNvPr>
          <p:cNvSpPr/>
          <p:nvPr/>
        </p:nvSpPr>
        <p:spPr>
          <a:xfrm>
            <a:off x="8519771" y="5756275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">
            <a:extLst>
              <a:ext uri="{FF2B5EF4-FFF2-40B4-BE49-F238E27FC236}">
                <a16:creationId xmlns:a16="http://schemas.microsoft.com/office/drawing/2014/main" id="{A966441F-C3C4-40C1-AED3-B613CCE21913}"/>
              </a:ext>
            </a:extLst>
          </p:cNvPr>
          <p:cNvSpPr txBox="1"/>
          <p:nvPr/>
        </p:nvSpPr>
        <p:spPr>
          <a:xfrm>
            <a:off x="8459505" y="5810020"/>
            <a:ext cx="65097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x + 1</a:t>
            </a:r>
            <a:endParaRPr lang="en-US" sz="1600">
              <a:cs typeface="Calibri"/>
            </a:endParaRPr>
          </a:p>
        </p:txBody>
      </p:sp>
      <p:sp>
        <p:nvSpPr>
          <p:cNvPr id="168" name="TextBox 1">
            <a:extLst>
              <a:ext uri="{FF2B5EF4-FFF2-40B4-BE49-F238E27FC236}">
                <a16:creationId xmlns:a16="http://schemas.microsoft.com/office/drawing/2014/main" id="{FEF563B8-BB83-43E5-8392-CB0ECBB25A94}"/>
              </a:ext>
            </a:extLst>
          </p:cNvPr>
          <p:cNvSpPr txBox="1"/>
          <p:nvPr/>
        </p:nvSpPr>
        <p:spPr>
          <a:xfrm>
            <a:off x="8399179" y="6151333"/>
            <a:ext cx="660504" cy="28176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(6, 5, 3)</a:t>
            </a:r>
            <a:endParaRPr lang="en-US" sz="1200">
              <a:cs typeface="Calibri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502E2C3C-A578-44C3-A6F1-796F8587AC3A}"/>
              </a:ext>
            </a:extLst>
          </p:cNvPr>
          <p:cNvSpPr/>
          <p:nvPr/>
        </p:nvSpPr>
        <p:spPr>
          <a:xfrm>
            <a:off x="9103969" y="5743571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">
            <a:extLst>
              <a:ext uri="{FF2B5EF4-FFF2-40B4-BE49-F238E27FC236}">
                <a16:creationId xmlns:a16="http://schemas.microsoft.com/office/drawing/2014/main" id="{2F549E4A-0401-4721-B5D7-6763AEFBA2BC}"/>
              </a:ext>
            </a:extLst>
          </p:cNvPr>
          <p:cNvSpPr txBox="1"/>
          <p:nvPr/>
        </p:nvSpPr>
        <p:spPr>
          <a:xfrm>
            <a:off x="9048465" y="5800495"/>
            <a:ext cx="6033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x - 1</a:t>
            </a:r>
            <a:endParaRPr lang="en-US" sz="1600">
              <a:cs typeface="Calibri"/>
            </a:endParaRPr>
          </a:p>
        </p:txBody>
      </p:sp>
      <p:sp>
        <p:nvSpPr>
          <p:cNvPr id="171" name="TextBox 1">
            <a:extLst>
              <a:ext uri="{FF2B5EF4-FFF2-40B4-BE49-F238E27FC236}">
                <a16:creationId xmlns:a16="http://schemas.microsoft.com/office/drawing/2014/main" id="{F6732F0D-4ED4-4ED7-AA51-516269A4B1FB}"/>
              </a:ext>
            </a:extLst>
          </p:cNvPr>
          <p:cNvSpPr txBox="1"/>
          <p:nvPr/>
        </p:nvSpPr>
        <p:spPr>
          <a:xfrm>
            <a:off x="9008778" y="6144979"/>
            <a:ext cx="681141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(4, 5, 3)</a:t>
            </a:r>
            <a:endParaRPr lang="en-US" sz="1200">
              <a:cs typeface="Calibri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1DC76D69-53A4-4B06-A9A8-EE72B013B572}"/>
              </a:ext>
            </a:extLst>
          </p:cNvPr>
          <p:cNvSpPr/>
          <p:nvPr/>
        </p:nvSpPr>
        <p:spPr>
          <a:xfrm>
            <a:off x="9694519" y="5743571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">
            <a:extLst>
              <a:ext uri="{FF2B5EF4-FFF2-40B4-BE49-F238E27FC236}">
                <a16:creationId xmlns:a16="http://schemas.microsoft.com/office/drawing/2014/main" id="{B42141E5-B2A3-49CB-BAD1-4D899A8315AC}"/>
              </a:ext>
            </a:extLst>
          </p:cNvPr>
          <p:cNvSpPr txBox="1"/>
          <p:nvPr/>
        </p:nvSpPr>
        <p:spPr>
          <a:xfrm>
            <a:off x="9653304" y="5795730"/>
            <a:ext cx="6414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y + 1</a:t>
            </a:r>
            <a:endParaRPr lang="en-US" sz="1600">
              <a:cs typeface="Calibri"/>
            </a:endParaRPr>
          </a:p>
        </p:txBody>
      </p:sp>
      <p:sp>
        <p:nvSpPr>
          <p:cNvPr id="174" name="TextBox 1">
            <a:extLst>
              <a:ext uri="{FF2B5EF4-FFF2-40B4-BE49-F238E27FC236}">
                <a16:creationId xmlns:a16="http://schemas.microsoft.com/office/drawing/2014/main" id="{F90D44DB-F9B4-47ED-8863-86208EA83059}"/>
              </a:ext>
            </a:extLst>
          </p:cNvPr>
          <p:cNvSpPr txBox="1"/>
          <p:nvPr/>
        </p:nvSpPr>
        <p:spPr>
          <a:xfrm>
            <a:off x="9604091" y="6141807"/>
            <a:ext cx="685904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(5, 6, 3)</a:t>
            </a:r>
            <a:endParaRPr lang="en-US" sz="1200">
              <a:cs typeface="Calibri"/>
            </a:endParaRP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A3DAC18-99D2-4A48-9EAE-8B8B92D597F4}"/>
              </a:ext>
            </a:extLst>
          </p:cNvPr>
          <p:cNvCxnSpPr>
            <a:cxnSpLocks/>
          </p:cNvCxnSpPr>
          <p:nvPr/>
        </p:nvCxnSpPr>
        <p:spPr>
          <a:xfrm>
            <a:off x="10102511" y="3876675"/>
            <a:ext cx="795337" cy="514349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ACFDD5BF-A5FC-4879-A247-91389D2B5512}"/>
              </a:ext>
            </a:extLst>
          </p:cNvPr>
          <p:cNvCxnSpPr>
            <a:cxnSpLocks/>
          </p:cNvCxnSpPr>
          <p:nvPr/>
        </p:nvCxnSpPr>
        <p:spPr>
          <a:xfrm>
            <a:off x="10097748" y="3867150"/>
            <a:ext cx="176213" cy="542923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0D84004-255D-48BE-8588-151FEBF55839}"/>
              </a:ext>
            </a:extLst>
          </p:cNvPr>
          <p:cNvCxnSpPr>
            <a:cxnSpLocks/>
          </p:cNvCxnSpPr>
          <p:nvPr/>
        </p:nvCxnSpPr>
        <p:spPr>
          <a:xfrm flipH="1">
            <a:off x="9707224" y="3871912"/>
            <a:ext cx="395286" cy="54768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0DC0098-3E03-426E-A086-521E0DF0ADE4}"/>
              </a:ext>
            </a:extLst>
          </p:cNvPr>
          <p:cNvCxnSpPr>
            <a:cxnSpLocks/>
          </p:cNvCxnSpPr>
          <p:nvPr/>
        </p:nvCxnSpPr>
        <p:spPr>
          <a:xfrm flipH="1">
            <a:off x="9126198" y="3876674"/>
            <a:ext cx="966786" cy="53816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E1CC2EF4-9458-4369-83F3-0221F1BC1063}"/>
              </a:ext>
            </a:extLst>
          </p:cNvPr>
          <p:cNvCxnSpPr>
            <a:cxnSpLocks/>
          </p:cNvCxnSpPr>
          <p:nvPr/>
        </p:nvCxnSpPr>
        <p:spPr>
          <a:xfrm flipH="1">
            <a:off x="8507073" y="3881435"/>
            <a:ext cx="1571623" cy="533398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B14D6E26-4733-4C99-8C0B-3A5BB2681CD6}"/>
              </a:ext>
            </a:extLst>
          </p:cNvPr>
          <p:cNvCxnSpPr>
            <a:cxnSpLocks/>
          </p:cNvCxnSpPr>
          <p:nvPr/>
        </p:nvCxnSpPr>
        <p:spPr>
          <a:xfrm flipH="1">
            <a:off x="7916524" y="3876672"/>
            <a:ext cx="2181222" cy="56673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1AC667A7-C98C-4757-AB44-6A5C41436B7D}"/>
              </a:ext>
            </a:extLst>
          </p:cNvPr>
          <p:cNvCxnSpPr>
            <a:cxnSpLocks/>
          </p:cNvCxnSpPr>
          <p:nvPr/>
        </p:nvCxnSpPr>
        <p:spPr>
          <a:xfrm>
            <a:off x="10883561" y="5129213"/>
            <a:ext cx="795337" cy="514349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D115D6DA-EB74-4D80-802E-A0908C3CFB84}"/>
              </a:ext>
            </a:extLst>
          </p:cNvPr>
          <p:cNvCxnSpPr>
            <a:cxnSpLocks/>
          </p:cNvCxnSpPr>
          <p:nvPr/>
        </p:nvCxnSpPr>
        <p:spPr>
          <a:xfrm>
            <a:off x="10878798" y="5119686"/>
            <a:ext cx="176213" cy="542923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B7E99E8D-6D96-4E2B-B360-10AEB44F181D}"/>
              </a:ext>
            </a:extLst>
          </p:cNvPr>
          <p:cNvCxnSpPr>
            <a:cxnSpLocks/>
          </p:cNvCxnSpPr>
          <p:nvPr/>
        </p:nvCxnSpPr>
        <p:spPr>
          <a:xfrm flipH="1">
            <a:off x="10488273" y="5124450"/>
            <a:ext cx="395286" cy="54768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7049E20C-9091-4A30-9E35-B9A587A197C8}"/>
              </a:ext>
            </a:extLst>
          </p:cNvPr>
          <p:cNvCxnSpPr>
            <a:cxnSpLocks/>
          </p:cNvCxnSpPr>
          <p:nvPr/>
        </p:nvCxnSpPr>
        <p:spPr>
          <a:xfrm flipH="1">
            <a:off x="9907248" y="5129210"/>
            <a:ext cx="966786" cy="53816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851A1448-9212-424A-BE47-0C349759577F}"/>
              </a:ext>
            </a:extLst>
          </p:cNvPr>
          <p:cNvCxnSpPr>
            <a:cxnSpLocks/>
          </p:cNvCxnSpPr>
          <p:nvPr/>
        </p:nvCxnSpPr>
        <p:spPr>
          <a:xfrm flipH="1">
            <a:off x="9288123" y="5133973"/>
            <a:ext cx="1571623" cy="533398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25FD13DA-B015-4EC2-8F46-4315006BA59E}"/>
              </a:ext>
            </a:extLst>
          </p:cNvPr>
          <p:cNvCxnSpPr>
            <a:cxnSpLocks/>
          </p:cNvCxnSpPr>
          <p:nvPr/>
        </p:nvCxnSpPr>
        <p:spPr>
          <a:xfrm flipH="1">
            <a:off x="8697573" y="5119683"/>
            <a:ext cx="2181222" cy="56673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1">
            <a:extLst>
              <a:ext uri="{FF2B5EF4-FFF2-40B4-BE49-F238E27FC236}">
                <a16:creationId xmlns:a16="http://schemas.microsoft.com/office/drawing/2014/main" id="{1DBFE8C2-1229-420B-80CA-58B9C12C1B4D}"/>
              </a:ext>
            </a:extLst>
          </p:cNvPr>
          <p:cNvSpPr txBox="1"/>
          <p:nvPr/>
        </p:nvSpPr>
        <p:spPr>
          <a:xfrm>
            <a:off x="197454" y="5940195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08" name="TextBox 1">
            <a:extLst>
              <a:ext uri="{FF2B5EF4-FFF2-40B4-BE49-F238E27FC236}">
                <a16:creationId xmlns:a16="http://schemas.microsoft.com/office/drawing/2014/main" id="{E1DE6BAC-24FB-4E44-979A-2E5AADCCF899}"/>
              </a:ext>
            </a:extLst>
          </p:cNvPr>
          <p:cNvSpPr txBox="1"/>
          <p:nvPr/>
        </p:nvSpPr>
        <p:spPr>
          <a:xfrm>
            <a:off x="564167" y="5944957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09" name="TextBox 1">
            <a:extLst>
              <a:ext uri="{FF2B5EF4-FFF2-40B4-BE49-F238E27FC236}">
                <a16:creationId xmlns:a16="http://schemas.microsoft.com/office/drawing/2014/main" id="{1FAD5193-B51D-447C-9F4D-6807ACC8D789}"/>
              </a:ext>
            </a:extLst>
          </p:cNvPr>
          <p:cNvSpPr txBox="1"/>
          <p:nvPr/>
        </p:nvSpPr>
        <p:spPr>
          <a:xfrm>
            <a:off x="930878" y="5944956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10" name="TextBox 1">
            <a:extLst>
              <a:ext uri="{FF2B5EF4-FFF2-40B4-BE49-F238E27FC236}">
                <a16:creationId xmlns:a16="http://schemas.microsoft.com/office/drawing/2014/main" id="{CBECBE10-6D2E-4C19-AEA3-08CF3755F46F}"/>
              </a:ext>
            </a:extLst>
          </p:cNvPr>
          <p:cNvSpPr txBox="1"/>
          <p:nvPr/>
        </p:nvSpPr>
        <p:spPr>
          <a:xfrm>
            <a:off x="1240442" y="5940194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11" name="TextBox 1">
            <a:extLst>
              <a:ext uri="{FF2B5EF4-FFF2-40B4-BE49-F238E27FC236}">
                <a16:creationId xmlns:a16="http://schemas.microsoft.com/office/drawing/2014/main" id="{7E5C04DA-3353-42D0-B1C3-EE8F9A8A122A}"/>
              </a:ext>
            </a:extLst>
          </p:cNvPr>
          <p:cNvSpPr txBox="1"/>
          <p:nvPr/>
        </p:nvSpPr>
        <p:spPr>
          <a:xfrm>
            <a:off x="1607153" y="5940193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12" name="TextBox 1">
            <a:extLst>
              <a:ext uri="{FF2B5EF4-FFF2-40B4-BE49-F238E27FC236}">
                <a16:creationId xmlns:a16="http://schemas.microsoft.com/office/drawing/2014/main" id="{60B05A5D-668A-45A8-90ED-ED2B3A4CBF54}"/>
              </a:ext>
            </a:extLst>
          </p:cNvPr>
          <p:cNvSpPr txBox="1"/>
          <p:nvPr/>
        </p:nvSpPr>
        <p:spPr>
          <a:xfrm>
            <a:off x="1973866" y="5940192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13" name="TextBox 1">
            <a:extLst>
              <a:ext uri="{FF2B5EF4-FFF2-40B4-BE49-F238E27FC236}">
                <a16:creationId xmlns:a16="http://schemas.microsoft.com/office/drawing/2014/main" id="{5F7FD86B-5B4A-4892-AEA1-1107BE4666A5}"/>
              </a:ext>
            </a:extLst>
          </p:cNvPr>
          <p:cNvSpPr txBox="1"/>
          <p:nvPr/>
        </p:nvSpPr>
        <p:spPr>
          <a:xfrm>
            <a:off x="2345342" y="5930669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14" name="TextBox 1">
            <a:extLst>
              <a:ext uri="{FF2B5EF4-FFF2-40B4-BE49-F238E27FC236}">
                <a16:creationId xmlns:a16="http://schemas.microsoft.com/office/drawing/2014/main" id="{986B47CD-97EF-4BB6-9F61-2FE3AB0A64BC}"/>
              </a:ext>
            </a:extLst>
          </p:cNvPr>
          <p:cNvSpPr txBox="1"/>
          <p:nvPr/>
        </p:nvSpPr>
        <p:spPr>
          <a:xfrm>
            <a:off x="2712053" y="5930668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15" name="TextBox 1">
            <a:extLst>
              <a:ext uri="{FF2B5EF4-FFF2-40B4-BE49-F238E27FC236}">
                <a16:creationId xmlns:a16="http://schemas.microsoft.com/office/drawing/2014/main" id="{8B054365-D3B9-4E0C-8DED-57EEDACB46F7}"/>
              </a:ext>
            </a:extLst>
          </p:cNvPr>
          <p:cNvSpPr txBox="1"/>
          <p:nvPr/>
        </p:nvSpPr>
        <p:spPr>
          <a:xfrm>
            <a:off x="3078766" y="5930667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16" name="TextBox 1">
            <a:extLst>
              <a:ext uri="{FF2B5EF4-FFF2-40B4-BE49-F238E27FC236}">
                <a16:creationId xmlns:a16="http://schemas.microsoft.com/office/drawing/2014/main" id="{2CFAFFD0-88AB-4222-A307-75E5A6402448}"/>
              </a:ext>
            </a:extLst>
          </p:cNvPr>
          <p:cNvSpPr txBox="1"/>
          <p:nvPr/>
        </p:nvSpPr>
        <p:spPr>
          <a:xfrm>
            <a:off x="3388328" y="5925907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17" name="TextBox 1">
            <a:extLst>
              <a:ext uri="{FF2B5EF4-FFF2-40B4-BE49-F238E27FC236}">
                <a16:creationId xmlns:a16="http://schemas.microsoft.com/office/drawing/2014/main" id="{E0A99784-9955-4127-BCF3-20DB00F517D0}"/>
              </a:ext>
            </a:extLst>
          </p:cNvPr>
          <p:cNvSpPr txBox="1"/>
          <p:nvPr/>
        </p:nvSpPr>
        <p:spPr>
          <a:xfrm>
            <a:off x="3755041" y="5925906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18" name="TextBox 1">
            <a:extLst>
              <a:ext uri="{FF2B5EF4-FFF2-40B4-BE49-F238E27FC236}">
                <a16:creationId xmlns:a16="http://schemas.microsoft.com/office/drawing/2014/main" id="{923C88AE-55E4-4CD1-8805-00200347AC51}"/>
              </a:ext>
            </a:extLst>
          </p:cNvPr>
          <p:cNvSpPr txBox="1"/>
          <p:nvPr/>
        </p:nvSpPr>
        <p:spPr>
          <a:xfrm>
            <a:off x="4121752" y="5925905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25" name="TextBox 1">
            <a:extLst>
              <a:ext uri="{FF2B5EF4-FFF2-40B4-BE49-F238E27FC236}">
                <a16:creationId xmlns:a16="http://schemas.microsoft.com/office/drawing/2014/main" id="{EB233A89-3FF2-49B5-A30E-91A4D3F8A66D}"/>
              </a:ext>
            </a:extLst>
          </p:cNvPr>
          <p:cNvSpPr txBox="1"/>
          <p:nvPr/>
        </p:nvSpPr>
        <p:spPr>
          <a:xfrm>
            <a:off x="4497992" y="5930669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26" name="TextBox 1">
            <a:extLst>
              <a:ext uri="{FF2B5EF4-FFF2-40B4-BE49-F238E27FC236}">
                <a16:creationId xmlns:a16="http://schemas.microsoft.com/office/drawing/2014/main" id="{85A40EB0-5570-4FB0-A9C0-8E659B9A7B27}"/>
              </a:ext>
            </a:extLst>
          </p:cNvPr>
          <p:cNvSpPr txBox="1"/>
          <p:nvPr/>
        </p:nvSpPr>
        <p:spPr>
          <a:xfrm>
            <a:off x="4864703" y="5930668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27" name="TextBox 1">
            <a:extLst>
              <a:ext uri="{FF2B5EF4-FFF2-40B4-BE49-F238E27FC236}">
                <a16:creationId xmlns:a16="http://schemas.microsoft.com/office/drawing/2014/main" id="{ECCED191-834C-4C3B-9E29-621C4C7E7BF2}"/>
              </a:ext>
            </a:extLst>
          </p:cNvPr>
          <p:cNvSpPr txBox="1"/>
          <p:nvPr/>
        </p:nvSpPr>
        <p:spPr>
          <a:xfrm>
            <a:off x="5231416" y="5930667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28" name="TextBox 1">
            <a:extLst>
              <a:ext uri="{FF2B5EF4-FFF2-40B4-BE49-F238E27FC236}">
                <a16:creationId xmlns:a16="http://schemas.microsoft.com/office/drawing/2014/main" id="{EE64210E-AA37-4811-BCB3-EA3774CB772D}"/>
              </a:ext>
            </a:extLst>
          </p:cNvPr>
          <p:cNvSpPr txBox="1"/>
          <p:nvPr/>
        </p:nvSpPr>
        <p:spPr>
          <a:xfrm>
            <a:off x="5540978" y="5925907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29" name="TextBox 1">
            <a:extLst>
              <a:ext uri="{FF2B5EF4-FFF2-40B4-BE49-F238E27FC236}">
                <a16:creationId xmlns:a16="http://schemas.microsoft.com/office/drawing/2014/main" id="{9AACB282-7227-4951-9BC7-A196DE966EA8}"/>
              </a:ext>
            </a:extLst>
          </p:cNvPr>
          <p:cNvSpPr txBox="1"/>
          <p:nvPr/>
        </p:nvSpPr>
        <p:spPr>
          <a:xfrm>
            <a:off x="5907691" y="5925906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30" name="TextBox 1">
            <a:extLst>
              <a:ext uri="{FF2B5EF4-FFF2-40B4-BE49-F238E27FC236}">
                <a16:creationId xmlns:a16="http://schemas.microsoft.com/office/drawing/2014/main" id="{5F107663-BDB1-497A-AA58-5459DDAF5C16}"/>
              </a:ext>
            </a:extLst>
          </p:cNvPr>
          <p:cNvSpPr txBox="1"/>
          <p:nvPr/>
        </p:nvSpPr>
        <p:spPr>
          <a:xfrm>
            <a:off x="6274402" y="5925905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D7C7FD3D-B482-493A-91F1-231EBF356D84}"/>
              </a:ext>
            </a:extLst>
          </p:cNvPr>
          <p:cNvCxnSpPr>
            <a:cxnSpLocks/>
          </p:cNvCxnSpPr>
          <p:nvPr/>
        </p:nvCxnSpPr>
        <p:spPr>
          <a:xfrm flipH="1">
            <a:off x="2472286" y="5629275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7470E863-F3C0-4CE3-94A3-BCA73031EDF9}"/>
              </a:ext>
            </a:extLst>
          </p:cNvPr>
          <p:cNvCxnSpPr>
            <a:cxnSpLocks/>
          </p:cNvCxnSpPr>
          <p:nvPr/>
        </p:nvCxnSpPr>
        <p:spPr>
          <a:xfrm flipH="1">
            <a:off x="3062836" y="5638800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31670768-7528-47A9-94C8-F1674419630D}"/>
              </a:ext>
            </a:extLst>
          </p:cNvPr>
          <p:cNvCxnSpPr>
            <a:cxnSpLocks/>
          </p:cNvCxnSpPr>
          <p:nvPr/>
        </p:nvCxnSpPr>
        <p:spPr>
          <a:xfrm flipH="1">
            <a:off x="3677199" y="5643561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B7D945A-DFD8-4F55-BB5F-B55B1B9836EA}"/>
              </a:ext>
            </a:extLst>
          </p:cNvPr>
          <p:cNvCxnSpPr>
            <a:cxnSpLocks/>
          </p:cNvCxnSpPr>
          <p:nvPr/>
        </p:nvCxnSpPr>
        <p:spPr>
          <a:xfrm flipH="1">
            <a:off x="529186" y="5643563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07666C9D-8C26-49A4-85CF-E2B37CBC0FC6}"/>
              </a:ext>
            </a:extLst>
          </p:cNvPr>
          <p:cNvCxnSpPr>
            <a:cxnSpLocks/>
          </p:cNvCxnSpPr>
          <p:nvPr/>
        </p:nvCxnSpPr>
        <p:spPr>
          <a:xfrm flipH="1">
            <a:off x="1119736" y="5653086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F8934011-25FE-4C11-8BF8-9095091F2D64}"/>
              </a:ext>
            </a:extLst>
          </p:cNvPr>
          <p:cNvCxnSpPr>
            <a:cxnSpLocks/>
          </p:cNvCxnSpPr>
          <p:nvPr/>
        </p:nvCxnSpPr>
        <p:spPr>
          <a:xfrm flipH="1">
            <a:off x="1734098" y="5662610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565C6359-AD22-4F8A-BC18-5B5298979A33}"/>
              </a:ext>
            </a:extLst>
          </p:cNvPr>
          <p:cNvCxnSpPr>
            <a:cxnSpLocks/>
          </p:cNvCxnSpPr>
          <p:nvPr/>
        </p:nvCxnSpPr>
        <p:spPr>
          <a:xfrm flipH="1">
            <a:off x="4453486" y="5619750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355CA90-3E92-4439-BC09-DE536B31D5DB}"/>
              </a:ext>
            </a:extLst>
          </p:cNvPr>
          <p:cNvCxnSpPr>
            <a:cxnSpLocks/>
          </p:cNvCxnSpPr>
          <p:nvPr/>
        </p:nvCxnSpPr>
        <p:spPr>
          <a:xfrm flipH="1">
            <a:off x="5044036" y="5619749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D6BF179A-3973-4B46-9DCF-A5058AD866F5}"/>
              </a:ext>
            </a:extLst>
          </p:cNvPr>
          <p:cNvCxnSpPr>
            <a:cxnSpLocks/>
          </p:cNvCxnSpPr>
          <p:nvPr/>
        </p:nvCxnSpPr>
        <p:spPr>
          <a:xfrm flipH="1">
            <a:off x="5658398" y="5619749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CD6C5144-37F4-45FB-93DB-51534ED25434}"/>
              </a:ext>
            </a:extLst>
          </p:cNvPr>
          <p:cNvCxnSpPr>
            <a:cxnSpLocks/>
          </p:cNvCxnSpPr>
          <p:nvPr/>
        </p:nvCxnSpPr>
        <p:spPr>
          <a:xfrm flipH="1">
            <a:off x="7087848" y="3890960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EF1FCD72-83D3-4392-9905-474A63008640}"/>
              </a:ext>
            </a:extLst>
          </p:cNvPr>
          <p:cNvCxnSpPr>
            <a:cxnSpLocks/>
          </p:cNvCxnSpPr>
          <p:nvPr/>
        </p:nvCxnSpPr>
        <p:spPr>
          <a:xfrm flipH="1">
            <a:off x="7721260" y="3895723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4964D521-B8E7-4EC1-9257-BFAF46BD4F3A}"/>
              </a:ext>
            </a:extLst>
          </p:cNvPr>
          <p:cNvCxnSpPr>
            <a:cxnSpLocks/>
          </p:cNvCxnSpPr>
          <p:nvPr/>
        </p:nvCxnSpPr>
        <p:spPr>
          <a:xfrm flipH="1">
            <a:off x="8297523" y="3895722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1">
            <a:extLst>
              <a:ext uri="{FF2B5EF4-FFF2-40B4-BE49-F238E27FC236}">
                <a16:creationId xmlns:a16="http://schemas.microsoft.com/office/drawing/2014/main" id="{2B11E0E9-F0F1-4F44-8A6D-0217ED866118}"/>
              </a:ext>
            </a:extLst>
          </p:cNvPr>
          <p:cNvSpPr txBox="1"/>
          <p:nvPr/>
        </p:nvSpPr>
        <p:spPr>
          <a:xfrm>
            <a:off x="6731055" y="4149492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45" name="TextBox 1">
            <a:extLst>
              <a:ext uri="{FF2B5EF4-FFF2-40B4-BE49-F238E27FC236}">
                <a16:creationId xmlns:a16="http://schemas.microsoft.com/office/drawing/2014/main" id="{82282455-55C2-4C7C-8C48-53AAC58D4B08}"/>
              </a:ext>
            </a:extLst>
          </p:cNvPr>
          <p:cNvSpPr txBox="1"/>
          <p:nvPr/>
        </p:nvSpPr>
        <p:spPr>
          <a:xfrm>
            <a:off x="6870416" y="4144731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46" name="TextBox 1">
            <a:extLst>
              <a:ext uri="{FF2B5EF4-FFF2-40B4-BE49-F238E27FC236}">
                <a16:creationId xmlns:a16="http://schemas.microsoft.com/office/drawing/2014/main" id="{45E7CFE8-A8B3-40BB-9092-2EEFED118E90}"/>
              </a:ext>
            </a:extLst>
          </p:cNvPr>
          <p:cNvSpPr txBox="1"/>
          <p:nvPr/>
        </p:nvSpPr>
        <p:spPr>
          <a:xfrm>
            <a:off x="7237128" y="4144730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47" name="TextBox 1">
            <a:extLst>
              <a:ext uri="{FF2B5EF4-FFF2-40B4-BE49-F238E27FC236}">
                <a16:creationId xmlns:a16="http://schemas.microsoft.com/office/drawing/2014/main" id="{05DA1218-DC41-40BD-8240-710F1DA19B39}"/>
              </a:ext>
            </a:extLst>
          </p:cNvPr>
          <p:cNvSpPr txBox="1"/>
          <p:nvPr/>
        </p:nvSpPr>
        <p:spPr>
          <a:xfrm>
            <a:off x="7603840" y="4144729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48" name="TextBox 1">
            <a:extLst>
              <a:ext uri="{FF2B5EF4-FFF2-40B4-BE49-F238E27FC236}">
                <a16:creationId xmlns:a16="http://schemas.microsoft.com/office/drawing/2014/main" id="{80B542DA-5016-4495-BDFB-F38670092966}"/>
              </a:ext>
            </a:extLst>
          </p:cNvPr>
          <p:cNvSpPr txBox="1"/>
          <p:nvPr/>
        </p:nvSpPr>
        <p:spPr>
          <a:xfrm>
            <a:off x="8027703" y="4063765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49" name="TextBox 1">
            <a:extLst>
              <a:ext uri="{FF2B5EF4-FFF2-40B4-BE49-F238E27FC236}">
                <a16:creationId xmlns:a16="http://schemas.microsoft.com/office/drawing/2014/main" id="{43DF4A3A-93BF-4CF7-97A9-2C06D838477D}"/>
              </a:ext>
            </a:extLst>
          </p:cNvPr>
          <p:cNvSpPr txBox="1"/>
          <p:nvPr/>
        </p:nvSpPr>
        <p:spPr>
          <a:xfrm>
            <a:off x="8446803" y="3854215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50" name="TextBox 1">
            <a:extLst>
              <a:ext uri="{FF2B5EF4-FFF2-40B4-BE49-F238E27FC236}">
                <a16:creationId xmlns:a16="http://schemas.microsoft.com/office/drawing/2014/main" id="{5D6FFAE2-7290-4E3A-B84D-1F3ACB5BBFB3}"/>
              </a:ext>
            </a:extLst>
          </p:cNvPr>
          <p:cNvSpPr txBox="1"/>
          <p:nvPr/>
        </p:nvSpPr>
        <p:spPr>
          <a:xfrm>
            <a:off x="8775415" y="3854215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51" name="TextBox 1">
            <a:extLst>
              <a:ext uri="{FF2B5EF4-FFF2-40B4-BE49-F238E27FC236}">
                <a16:creationId xmlns:a16="http://schemas.microsoft.com/office/drawing/2014/main" id="{CC9986BD-009F-4E73-9E1F-D8BD2CAE13C2}"/>
              </a:ext>
            </a:extLst>
          </p:cNvPr>
          <p:cNvSpPr txBox="1"/>
          <p:nvPr/>
        </p:nvSpPr>
        <p:spPr>
          <a:xfrm>
            <a:off x="9156415" y="3768490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B674D6AE-D830-43AE-BD4E-304CAC79A331}"/>
              </a:ext>
            </a:extLst>
          </p:cNvPr>
          <p:cNvCxnSpPr>
            <a:cxnSpLocks/>
          </p:cNvCxnSpPr>
          <p:nvPr/>
        </p:nvCxnSpPr>
        <p:spPr>
          <a:xfrm flipH="1">
            <a:off x="7906997" y="5172071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4CA714D9-7683-4F15-9097-7CE278A5C189}"/>
              </a:ext>
            </a:extLst>
          </p:cNvPr>
          <p:cNvCxnSpPr>
            <a:cxnSpLocks/>
          </p:cNvCxnSpPr>
          <p:nvPr/>
        </p:nvCxnSpPr>
        <p:spPr>
          <a:xfrm flipH="1">
            <a:off x="8526121" y="5181595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8897404D-E743-43A4-BD06-30CBF6E83545}"/>
              </a:ext>
            </a:extLst>
          </p:cNvPr>
          <p:cNvCxnSpPr>
            <a:cxnSpLocks/>
          </p:cNvCxnSpPr>
          <p:nvPr/>
        </p:nvCxnSpPr>
        <p:spPr>
          <a:xfrm flipH="1">
            <a:off x="9111907" y="5172069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1">
            <a:extLst>
              <a:ext uri="{FF2B5EF4-FFF2-40B4-BE49-F238E27FC236}">
                <a16:creationId xmlns:a16="http://schemas.microsoft.com/office/drawing/2014/main" id="{F6B128CB-0003-46E5-A1A7-32745E720641}"/>
              </a:ext>
            </a:extLst>
          </p:cNvPr>
          <p:cNvSpPr txBox="1"/>
          <p:nvPr/>
        </p:nvSpPr>
        <p:spPr>
          <a:xfrm>
            <a:off x="7346665" y="5435367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56" name="TextBox 1">
            <a:extLst>
              <a:ext uri="{FF2B5EF4-FFF2-40B4-BE49-F238E27FC236}">
                <a16:creationId xmlns:a16="http://schemas.microsoft.com/office/drawing/2014/main" id="{4330224F-7772-4F11-8FFF-0E385CCD8CC9}"/>
              </a:ext>
            </a:extLst>
          </p:cNvPr>
          <p:cNvSpPr txBox="1"/>
          <p:nvPr/>
        </p:nvSpPr>
        <p:spPr>
          <a:xfrm>
            <a:off x="7656229" y="5430606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57" name="TextBox 1">
            <a:extLst>
              <a:ext uri="{FF2B5EF4-FFF2-40B4-BE49-F238E27FC236}">
                <a16:creationId xmlns:a16="http://schemas.microsoft.com/office/drawing/2014/main" id="{50C5D6B8-936A-4970-BA76-CF4475EEAE24}"/>
              </a:ext>
            </a:extLst>
          </p:cNvPr>
          <p:cNvSpPr txBox="1"/>
          <p:nvPr/>
        </p:nvSpPr>
        <p:spPr>
          <a:xfrm>
            <a:off x="8022940" y="5430605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58" name="TextBox 1">
            <a:extLst>
              <a:ext uri="{FF2B5EF4-FFF2-40B4-BE49-F238E27FC236}">
                <a16:creationId xmlns:a16="http://schemas.microsoft.com/office/drawing/2014/main" id="{58639EDB-D1C0-4AD6-8295-A0EFDDA44664}"/>
              </a:ext>
            </a:extLst>
          </p:cNvPr>
          <p:cNvSpPr txBox="1"/>
          <p:nvPr/>
        </p:nvSpPr>
        <p:spPr>
          <a:xfrm>
            <a:off x="8389653" y="5430604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59" name="TextBox 1">
            <a:extLst>
              <a:ext uri="{FF2B5EF4-FFF2-40B4-BE49-F238E27FC236}">
                <a16:creationId xmlns:a16="http://schemas.microsoft.com/office/drawing/2014/main" id="{1EFEF21B-3B2C-4B99-BA0A-ABA8787C23AE}"/>
              </a:ext>
            </a:extLst>
          </p:cNvPr>
          <p:cNvSpPr txBox="1"/>
          <p:nvPr/>
        </p:nvSpPr>
        <p:spPr>
          <a:xfrm>
            <a:off x="8794464" y="5292490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60" name="TextBox 1">
            <a:extLst>
              <a:ext uri="{FF2B5EF4-FFF2-40B4-BE49-F238E27FC236}">
                <a16:creationId xmlns:a16="http://schemas.microsoft.com/office/drawing/2014/main" id="{C24AEEDA-97C5-4EA9-B9C9-6F313ABBDA1C}"/>
              </a:ext>
            </a:extLst>
          </p:cNvPr>
          <p:cNvSpPr txBox="1"/>
          <p:nvPr/>
        </p:nvSpPr>
        <p:spPr>
          <a:xfrm>
            <a:off x="9189752" y="5154378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61" name="TextBox 1">
            <a:extLst>
              <a:ext uri="{FF2B5EF4-FFF2-40B4-BE49-F238E27FC236}">
                <a16:creationId xmlns:a16="http://schemas.microsoft.com/office/drawing/2014/main" id="{7BE49188-B24C-488B-8EBC-2762BC122126}"/>
              </a:ext>
            </a:extLst>
          </p:cNvPr>
          <p:cNvSpPr txBox="1"/>
          <p:nvPr/>
        </p:nvSpPr>
        <p:spPr>
          <a:xfrm>
            <a:off x="9485027" y="5154378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62" name="TextBox 1">
            <a:extLst>
              <a:ext uri="{FF2B5EF4-FFF2-40B4-BE49-F238E27FC236}">
                <a16:creationId xmlns:a16="http://schemas.microsoft.com/office/drawing/2014/main" id="{BFC3FEF3-DC3B-4E04-9401-BA355A028C18}"/>
              </a:ext>
            </a:extLst>
          </p:cNvPr>
          <p:cNvSpPr txBox="1"/>
          <p:nvPr/>
        </p:nvSpPr>
        <p:spPr>
          <a:xfrm>
            <a:off x="9789827" y="5054365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548BFB-00B9-410F-86AA-8D90FB939600}"/>
              </a:ext>
            </a:extLst>
          </p:cNvPr>
          <p:cNvSpPr txBox="1"/>
          <p:nvPr/>
        </p:nvSpPr>
        <p:spPr>
          <a:xfrm>
            <a:off x="341623" y="2926146"/>
            <a:ext cx="22399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Branching factor = 3</a:t>
            </a:r>
            <a:endParaRPr lang="en-US" b="1">
              <a:solidFill>
                <a:schemeClr val="accent1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93F1812-EB32-42ED-9476-415BBA35C9C5}"/>
              </a:ext>
            </a:extLst>
          </p:cNvPr>
          <p:cNvSpPr txBox="1"/>
          <p:nvPr/>
        </p:nvSpPr>
        <p:spPr>
          <a:xfrm>
            <a:off x="9168891" y="2256609"/>
            <a:ext cx="22399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Branching factor = 6</a:t>
            </a:r>
            <a:endParaRPr lang="en-US" b="1">
              <a:solidFill>
                <a:schemeClr val="accent1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187" name="TextBox 2">
            <a:extLst>
              <a:ext uri="{FF2B5EF4-FFF2-40B4-BE49-F238E27FC236}">
                <a16:creationId xmlns:a16="http://schemas.microsoft.com/office/drawing/2014/main" id="{FE548BFB-00B9-410F-86AA-8D90FB939600}"/>
              </a:ext>
            </a:extLst>
          </p:cNvPr>
          <p:cNvSpPr txBox="1"/>
          <p:nvPr/>
        </p:nvSpPr>
        <p:spPr>
          <a:xfrm>
            <a:off x="4102717" y="3043888"/>
            <a:ext cx="22399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Put:  chip 10 x 10 x 10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478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  <p:bldP spid="19" grpId="0"/>
      <p:bldP spid="31" grpId="0" animBg="1"/>
      <p:bldP spid="32" grpId="0"/>
      <p:bldP spid="33" grpId="0"/>
      <p:bldP spid="80" grpId="0" animBg="1"/>
      <p:bldP spid="81" grpId="0"/>
      <p:bldP spid="82" grpId="0"/>
      <p:bldP spid="83" grpId="0" animBg="1"/>
      <p:bldP spid="84" grpId="0"/>
      <p:bldP spid="85" grpId="0"/>
      <p:bldP spid="88" grpId="0"/>
      <p:bldP spid="91" grpId="0"/>
      <p:bldP spid="94" grpId="0"/>
      <p:bldP spid="97" grpId="0"/>
      <p:bldP spid="100" grpId="0"/>
      <p:bldP spid="103" grpId="0"/>
      <p:bldP spid="104" grpId="0" animBg="1"/>
      <p:bldP spid="105" grpId="0"/>
      <p:bldP spid="106" grpId="0"/>
      <p:bldP spid="107" grpId="0" animBg="1"/>
      <p:bldP spid="108" grpId="0"/>
      <p:bldP spid="109" grpId="0"/>
      <p:bldP spid="110" grpId="0" animBg="1"/>
      <p:bldP spid="111" grpId="0"/>
      <p:bldP spid="112" grpId="0"/>
      <p:bldP spid="133" grpId="0" animBg="1"/>
      <p:bldP spid="134" grpId="0"/>
      <p:bldP spid="135" grpId="0" animBg="1"/>
      <p:bldP spid="136" grpId="0"/>
      <p:bldP spid="137" grpId="0" animBg="1"/>
      <p:bldP spid="138" grpId="0"/>
      <p:bldP spid="140" grpId="0" animBg="1"/>
      <p:bldP spid="141" grpId="0"/>
      <p:bldP spid="142" grpId="0" animBg="1"/>
      <p:bldP spid="143" grpId="0"/>
      <p:bldP spid="144" grpId="0" animBg="1"/>
      <p:bldP spid="145" grpId="0"/>
      <p:bldP spid="61" grpId="0"/>
      <p:bldP spid="203" grpId="0"/>
      <p:bldP spid="208" grpId="0"/>
      <p:bldP spid="209" grpId="0"/>
      <p:bldP spid="210" grpId="0"/>
      <p:bldP spid="211" grpId="0"/>
      <p:bldP spid="212" grpId="0"/>
      <p:bldP spid="213" grpId="0"/>
      <p:bldP spid="214" grpId="0"/>
      <p:bldP spid="215" grpId="0"/>
      <p:bldP spid="216" grpId="0"/>
      <p:bldP spid="217" grpId="0"/>
      <p:bldP spid="218" grpId="0"/>
      <p:bldP spid="225" grpId="0"/>
      <p:bldP spid="226" grpId="0"/>
      <p:bldP spid="227" grpId="0"/>
      <p:bldP spid="228" grpId="0"/>
      <p:bldP spid="229" grpId="0"/>
      <p:bldP spid="230" grpId="0"/>
      <p:bldP spid="3" grpId="0"/>
      <p:bldP spid="3" grpId="1"/>
      <p:bldP spid="2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 – State Space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1EDB1B5D-8F1C-4B17-BCBE-BB845D1CB1B9}"/>
              </a:ext>
            </a:extLst>
          </p:cNvPr>
          <p:cNvSpPr txBox="1"/>
          <p:nvPr/>
        </p:nvSpPr>
        <p:spPr>
          <a:xfrm>
            <a:off x="841247" y="1920558"/>
            <a:ext cx="10753105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ea typeface="+mn-lt"/>
                <a:cs typeface="+mn-lt"/>
              </a:rPr>
              <a:t>2) </a:t>
            </a:r>
            <a:r>
              <a:rPr lang="en-US" sz="2400" b="1" err="1">
                <a:ea typeface="+mn-lt"/>
                <a:cs typeface="+mn-lt"/>
              </a:rPr>
              <a:t>W.r.t</a:t>
            </a:r>
            <a:r>
              <a:rPr lang="en-US" sz="2400" b="1">
                <a:ea typeface="+mn-lt"/>
                <a:cs typeface="+mn-lt"/>
              </a:rPr>
              <a:t>. Construction of paths </a:t>
            </a:r>
            <a:r>
              <a:rPr lang="en-US" sz="2400">
                <a:ea typeface="+mn-lt"/>
                <a:cs typeface="+mn-lt"/>
              </a:rPr>
              <a:t>(</a:t>
            </a:r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upper bound</a:t>
            </a:r>
            <a:r>
              <a:rPr lang="en-US" sz="2400">
                <a:ea typeface="+mn-lt"/>
                <a:cs typeface="+mn-lt"/>
              </a:rPr>
              <a:t>)</a:t>
            </a:r>
            <a:endParaRPr lang="en-US"/>
          </a:p>
          <a:p>
            <a:endParaRPr lang="en-US" sz="2400" b="1">
              <a:cs typeface="Calibri"/>
            </a:endParaRPr>
          </a:p>
          <a:p>
            <a:r>
              <a:rPr lang="en-US" sz="2400">
                <a:cs typeface="Calibri"/>
              </a:rPr>
              <a:t>General formula:</a:t>
            </a:r>
          </a:p>
          <a:p>
            <a:r>
              <a:rPr lang="en-US" sz="2400">
                <a:cs typeface="Calibri"/>
              </a:rPr>
              <a:t>State space =</a:t>
            </a:r>
            <a:r>
              <a:rPr lang="en-US" sz="2400" b="1">
                <a:cs typeface="Calibri"/>
              </a:rPr>
              <a:t> (max</a:t>
            </a:r>
            <a:r>
              <a:rPr lang="en-US" sz="2400">
                <a:cs typeface="Calibri"/>
              </a:rPr>
              <a:t> </a:t>
            </a:r>
            <a:r>
              <a:rPr lang="en-US" sz="2400" b="1">
                <a:cs typeface="Calibri"/>
              </a:rPr>
              <a:t>nr of steps • max nr of </a:t>
            </a:r>
            <a:r>
              <a:rPr lang="en-US" sz="2400" b="1" err="1">
                <a:cs typeface="Calibri"/>
              </a:rPr>
              <a:t>neighbouring</a:t>
            </a:r>
            <a:r>
              <a:rPr lang="en-US" sz="2400" b="1">
                <a:cs typeface="Calibri"/>
              </a:rPr>
              <a:t> coordinates)</a:t>
            </a:r>
            <a:r>
              <a:rPr lang="en-US" sz="2400" b="1" baseline="30000">
                <a:cs typeface="Calibri"/>
              </a:rPr>
              <a:t>no. of nets</a:t>
            </a:r>
          </a:p>
        </p:txBody>
      </p:sp>
      <p:sp>
        <p:nvSpPr>
          <p:cNvPr id="26" name="TextBox 1">
            <a:extLst>
              <a:ext uri="{FF2B5EF4-FFF2-40B4-BE49-F238E27FC236}">
                <a16:creationId xmlns:a16="http://schemas.microsoft.com/office/drawing/2014/main" id="{1EDB1B5D-8F1C-4B17-BCBE-BB845D1CB1B9}"/>
              </a:ext>
            </a:extLst>
          </p:cNvPr>
          <p:cNvSpPr txBox="1"/>
          <p:nvPr/>
        </p:nvSpPr>
        <p:spPr>
          <a:xfrm>
            <a:off x="841247" y="4124100"/>
            <a:ext cx="5909176" cy="203132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ea typeface="+mn-lt"/>
                <a:cs typeface="+mn-lt"/>
              </a:rPr>
              <a:t>Example</a:t>
            </a:r>
            <a:endParaRPr lang="en-US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Chip 0, netlist 1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Max nr of steps needed = 50% all possible steps on the grid</a:t>
            </a:r>
          </a:p>
          <a:p>
            <a:r>
              <a:rPr lang="en-US" dirty="0">
                <a:ea typeface="+mn-lt"/>
                <a:cs typeface="+mn-lt"/>
              </a:rPr>
              <a:t>Max nr of </a:t>
            </a:r>
            <a:r>
              <a:rPr lang="en-US" dirty="0" err="1">
                <a:ea typeface="+mn-lt"/>
                <a:cs typeface="+mn-lt"/>
              </a:rPr>
              <a:t>neighbours</a:t>
            </a:r>
            <a:r>
              <a:rPr lang="en-US" dirty="0">
                <a:ea typeface="+mn-lt"/>
                <a:cs typeface="+mn-lt"/>
              </a:rPr>
              <a:t> = 6</a:t>
            </a:r>
          </a:p>
          <a:p>
            <a:r>
              <a:rPr lang="en-US" dirty="0">
                <a:ea typeface="+mn-lt"/>
                <a:cs typeface="+mn-lt"/>
              </a:rPr>
              <a:t>No. of nets = 5</a:t>
            </a:r>
          </a:p>
          <a:p>
            <a:endParaRPr lang="en-US" b="1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Possibilities = (511 • 6)</a:t>
            </a:r>
            <a:r>
              <a:rPr lang="en-US" baseline="30000" dirty="0">
                <a:ea typeface="+mn-lt"/>
                <a:cs typeface="+mn-lt"/>
              </a:rPr>
              <a:t>5</a:t>
            </a:r>
            <a:r>
              <a:rPr lang="en-US" dirty="0">
                <a:ea typeface="+mn-lt"/>
                <a:cs typeface="+mn-lt"/>
              </a:rPr>
              <a:t> = 2,7 • 10</a:t>
            </a:r>
            <a:r>
              <a:rPr lang="en-US" baseline="30000" dirty="0">
                <a:ea typeface="+mn-lt"/>
                <a:cs typeface="+mn-lt"/>
              </a:rPr>
              <a:t>17 </a:t>
            </a:r>
            <a:r>
              <a:rPr lang="en-US" dirty="0">
                <a:ea typeface="+mn-lt"/>
                <a:cs typeface="+mn-lt"/>
              </a:rPr>
              <a:t>states</a:t>
            </a:r>
          </a:p>
        </p:txBody>
      </p:sp>
      <p:sp>
        <p:nvSpPr>
          <p:cNvPr id="14" name="Tekstvak 13"/>
          <p:cNvSpPr txBox="1"/>
          <p:nvPr/>
        </p:nvSpPr>
        <p:spPr>
          <a:xfrm>
            <a:off x="5076150" y="3376272"/>
            <a:ext cx="238006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1400" b="1">
                <a:solidFill>
                  <a:schemeClr val="accent1">
                    <a:lumMod val="75000"/>
                  </a:schemeClr>
                </a:solidFill>
                <a:cs typeface="Calibri"/>
              </a:rPr>
              <a:t>= Branching factor</a:t>
            </a:r>
            <a:endParaRPr lang="en-US" sz="140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473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 – State Space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1">
            <a:extLst>
              <a:ext uri="{FF2B5EF4-FFF2-40B4-BE49-F238E27FC236}">
                <a16:creationId xmlns:a16="http://schemas.microsoft.com/office/drawing/2014/main" id="{1EDB1B5D-8F1C-4B17-BCBE-BB845D1CB1B9}"/>
              </a:ext>
            </a:extLst>
          </p:cNvPr>
          <p:cNvSpPr txBox="1"/>
          <p:nvPr/>
        </p:nvSpPr>
        <p:spPr>
          <a:xfrm>
            <a:off x="841248" y="1920558"/>
            <a:ext cx="10506456" cy="221599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/>
              <a:t>1) </a:t>
            </a:r>
            <a:r>
              <a:rPr lang="en-US" sz="2400" b="1" err="1"/>
              <a:t>W.r.t.</a:t>
            </a:r>
            <a:r>
              <a:rPr lang="en-US" sz="2400" b="1"/>
              <a:t> Implementation order Nets (gate-connections)</a:t>
            </a:r>
            <a:endParaRPr lang="en-US"/>
          </a:p>
          <a:p>
            <a:endParaRPr lang="en-US" sz="2400" b="1">
              <a:cs typeface="Calibri"/>
            </a:endParaRPr>
          </a:p>
          <a:p>
            <a:r>
              <a:rPr lang="en-US" sz="2400" b="1">
                <a:cs typeface="Calibri"/>
              </a:rPr>
              <a:t>2) </a:t>
            </a:r>
            <a:r>
              <a:rPr lang="en-US" sz="2400" b="1" err="1">
                <a:cs typeface="Calibri"/>
              </a:rPr>
              <a:t>W.r.t.</a:t>
            </a:r>
            <a:r>
              <a:rPr lang="en-US" sz="2400" b="1">
                <a:cs typeface="Calibri"/>
              </a:rPr>
              <a:t> Construction of paths</a:t>
            </a:r>
          </a:p>
          <a:p>
            <a:endParaRPr lang="en-US" sz="2400" b="1">
              <a:cs typeface="Calibri"/>
            </a:endParaRPr>
          </a:p>
          <a:p>
            <a:r>
              <a:rPr lang="en-US" sz="2400" b="1">
                <a:cs typeface="Calibri"/>
              </a:rPr>
              <a:t>State space </a:t>
            </a:r>
            <a:r>
              <a:rPr lang="en-US" sz="2400">
                <a:cs typeface="Calibri"/>
              </a:rPr>
              <a:t>=</a:t>
            </a:r>
            <a:r>
              <a:rPr lang="en-US" sz="2400">
                <a:ea typeface="+mn-lt"/>
                <a:cs typeface="+mn-lt"/>
              </a:rPr>
              <a:t> Statespace</a:t>
            </a:r>
            <a:r>
              <a:rPr lang="en-US" sz="2400" baseline="-25000">
                <a:ea typeface="+mn-lt"/>
                <a:cs typeface="+mn-lt"/>
              </a:rPr>
              <a:t>2)</a:t>
            </a:r>
            <a:endParaRPr lang="en-US" sz="2400" baseline="-25000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E446B655-FA4D-4085-B785-A1F23235AE8F}"/>
              </a:ext>
            </a:extLst>
          </p:cNvPr>
          <p:cNvSpPr txBox="1"/>
          <p:nvPr/>
        </p:nvSpPr>
        <p:spPr>
          <a:xfrm>
            <a:off x="852910" y="5011354"/>
            <a:ext cx="4194796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ea typeface="+mn-lt"/>
                <a:cs typeface="+mn-lt"/>
              </a:rPr>
              <a:t>Example smallest chip: Chip 0, netlist 1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2) Possible states = 240</a:t>
            </a:r>
          </a:p>
          <a:p>
            <a:r>
              <a:rPr lang="en-US">
                <a:ea typeface="+mn-lt"/>
                <a:cs typeface="+mn-lt"/>
              </a:rPr>
              <a:t>State space = </a:t>
            </a:r>
            <a:r>
              <a:rPr lang="en-US"/>
              <a:t>240 states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FA71024B-A7F4-4E4C-BCB5-694F7B47A984}"/>
              </a:ext>
            </a:extLst>
          </p:cNvPr>
          <p:cNvSpPr txBox="1"/>
          <p:nvPr/>
        </p:nvSpPr>
        <p:spPr>
          <a:xfrm>
            <a:off x="852910" y="4522523"/>
            <a:ext cx="196630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Lower bound</a:t>
            </a:r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D10EC8A7-C213-4D06-AE1F-B50368F2205E}"/>
              </a:ext>
            </a:extLst>
          </p:cNvPr>
          <p:cNvSpPr txBox="1"/>
          <p:nvPr/>
        </p:nvSpPr>
        <p:spPr>
          <a:xfrm>
            <a:off x="5612183" y="5010547"/>
            <a:ext cx="5460003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ea typeface="+mn-lt"/>
                <a:cs typeface="+mn-lt"/>
              </a:rPr>
              <a:t>Example smallest chip: Chip 0, netlist 1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2) Possible states = 2,7 • 10</a:t>
            </a:r>
            <a:r>
              <a:rPr lang="en-US" baseline="30000">
                <a:ea typeface="+mn-lt"/>
                <a:cs typeface="+mn-lt"/>
              </a:rPr>
              <a:t>17</a:t>
            </a:r>
          </a:p>
          <a:p>
            <a:r>
              <a:rPr lang="en-US">
                <a:ea typeface="+mn-lt"/>
                <a:cs typeface="+mn-lt"/>
              </a:rPr>
              <a:t>State space = 2,7</a:t>
            </a:r>
            <a:r>
              <a:rPr lang="en-US"/>
              <a:t> • 10</a:t>
            </a:r>
            <a:r>
              <a:rPr lang="en-US" baseline="30000"/>
              <a:t>17</a:t>
            </a:r>
            <a:r>
              <a:rPr lang="en-US"/>
              <a:t> states</a:t>
            </a:r>
            <a:endParaRPr lang="en-US">
              <a:cs typeface="Calibri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E5859A5B-F44C-4D9D-B945-2F991D5B4074}"/>
              </a:ext>
            </a:extLst>
          </p:cNvPr>
          <p:cNvSpPr txBox="1"/>
          <p:nvPr/>
        </p:nvSpPr>
        <p:spPr>
          <a:xfrm>
            <a:off x="5612182" y="4522522"/>
            <a:ext cx="196630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Upper bound</a:t>
            </a:r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3825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Algorithm – Greedy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EF0054-9B88-490D-93F5-6172F76B6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Greedy element</a:t>
            </a:r>
          </a:p>
          <a:p>
            <a:pPr lvl="1"/>
            <a:r>
              <a:rPr lang="en-US" dirty="0"/>
              <a:t>Next position based on shortest </a:t>
            </a:r>
            <a:br>
              <a:rPr lang="en-US" dirty="0"/>
            </a:br>
            <a:r>
              <a:rPr lang="en-US" dirty="0"/>
              <a:t>Manhattan Distance.</a:t>
            </a:r>
          </a:p>
          <a:p>
            <a:pPr lvl="1"/>
            <a:endParaRPr lang="en-US" dirty="0"/>
          </a:p>
          <a:p>
            <a:r>
              <a:rPr lang="en-US" dirty="0"/>
              <a:t>Random element</a:t>
            </a: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If multiple equal the shortest distance, </a:t>
            </a:r>
            <a:br>
              <a:rPr lang="en-US" b="0" i="0" u="none" strike="noStrike" dirty="0">
                <a:effectLst/>
                <a:latin typeface="Calibri" panose="020F0502020204030204" pitchFamily="34" charset="0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one of these is randomly selected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​.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Order in which connections are made.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/>
            </a:endParaRPr>
          </a:p>
          <a:p>
            <a:pPr lvl="1" fontAlgn="base"/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base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Look ahead</a:t>
            </a:r>
          </a:p>
          <a:p>
            <a:pPr lvl="1" fontAlgn="base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Depth = 4</a:t>
            </a:r>
          </a:p>
          <a:p>
            <a:pPr lvl="1" fontAlgn="base"/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93C1F7E-4C79-4004-9A8B-542C0A923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323" y="1583668"/>
            <a:ext cx="3932240" cy="247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3BCA612-4CAE-43E4-BB47-9DB0A7B77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323" y="4170245"/>
            <a:ext cx="3932240" cy="242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57CC0B2-AAC0-49E0-B3F7-3F04C284360C}"/>
              </a:ext>
            </a:extLst>
          </p:cNvPr>
          <p:cNvSpPr/>
          <p:nvPr/>
        </p:nvSpPr>
        <p:spPr>
          <a:xfrm>
            <a:off x="9192001" y="1632718"/>
            <a:ext cx="2446624" cy="248266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46469DD-5E69-4C4A-A575-2317ABDA879F}"/>
              </a:ext>
            </a:extLst>
          </p:cNvPr>
          <p:cNvSpPr/>
          <p:nvPr/>
        </p:nvSpPr>
        <p:spPr>
          <a:xfrm>
            <a:off x="9192001" y="4216817"/>
            <a:ext cx="2446624" cy="248266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1236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>
                <a:cs typeface="Calibri Light"/>
              </a:rPr>
              <a:t>Algorithms – Heuristics </a:t>
            </a:r>
            <a:endParaRPr lang="en-US" sz="4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69716E-EC9E-48BE-9450-8EB3C92AE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63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 dirty="0"/>
              <a:t>Order connections</a:t>
            </a:r>
          </a:p>
          <a:p>
            <a:pPr lvl="1"/>
            <a:r>
              <a:rPr lang="en-US" b="1" dirty="0"/>
              <a:t>Social Map</a:t>
            </a:r>
          </a:p>
          <a:p>
            <a:pPr lvl="2"/>
            <a:r>
              <a:rPr lang="en-US" dirty="0"/>
              <a:t>Gates ordered based on density within a pre-specified radius.</a:t>
            </a:r>
          </a:p>
          <a:p>
            <a:pPr lvl="3"/>
            <a:r>
              <a:rPr lang="en-US" dirty="0">
                <a:cs typeface="Calibri"/>
              </a:rPr>
              <a:t>Radius = 3</a:t>
            </a:r>
          </a:p>
          <a:p>
            <a:pPr lvl="3"/>
            <a:r>
              <a:rPr lang="en-US" dirty="0">
                <a:cs typeface="Calibri"/>
              </a:rPr>
              <a:t>Density = no. of gates within radius</a:t>
            </a:r>
          </a:p>
          <a:p>
            <a:pPr lvl="3"/>
            <a:r>
              <a:rPr lang="en-US" dirty="0">
                <a:cs typeface="Calibri"/>
              </a:rPr>
              <a:t>Order from max to min density.</a:t>
            </a:r>
          </a:p>
          <a:p>
            <a:pPr lvl="2"/>
            <a:endParaRPr lang="en-US" dirty="0"/>
          </a:p>
          <a:p>
            <a:r>
              <a:rPr lang="en-US" b="1" dirty="0"/>
              <a:t>Wire path</a:t>
            </a:r>
          </a:p>
          <a:p>
            <a:pPr lvl="1"/>
            <a:r>
              <a:rPr lang="en-US" b="1" dirty="0"/>
              <a:t>Sky Is The Limit</a:t>
            </a:r>
          </a:p>
          <a:p>
            <a:pPr lvl="2"/>
            <a:r>
              <a:rPr lang="en-US" dirty="0"/>
              <a:t>Higher costs for staying on bottom layers if the Manhattan Distance between the position and the goal gate is larger than 4. </a:t>
            </a:r>
            <a:endParaRPr lang="en-US" dirty="0">
              <a:cs typeface="Calibri"/>
            </a:endParaRPr>
          </a:p>
          <a:p>
            <a:pPr lvl="2"/>
            <a:endParaRPr lang="en-US" dirty="0"/>
          </a:p>
          <a:p>
            <a:pPr lvl="1"/>
            <a:r>
              <a:rPr lang="en-US" b="1" dirty="0"/>
              <a:t>Wire Can’t Touch This</a:t>
            </a:r>
          </a:p>
          <a:p>
            <a:pPr lvl="2"/>
            <a:r>
              <a:rPr lang="en-US" dirty="0"/>
              <a:t>Intersection as hard constraint.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1295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Results – Chip 0 – Algorithms compared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DDB97-543F-44E8-8837-660D954D4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NL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8A83902F-DB5A-4ECD-B54A-B905176E9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94" y="2277606"/>
            <a:ext cx="3391220" cy="323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B771D1B-C59A-48CA-9AA4-2CE7777E6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81" y="2285601"/>
            <a:ext cx="3410420" cy="324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498546AE-EC52-4482-9C09-7B471FD59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968" y="2243329"/>
            <a:ext cx="3232862" cy="329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974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Results – Chip 0 – Algorithms compared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752FE1-9B49-4636-ADE5-C88A9B0EDF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4767002"/>
              </p:ext>
            </p:extLst>
          </p:nvPr>
        </p:nvGraphicFramePr>
        <p:xfrm>
          <a:off x="1153390" y="2205481"/>
          <a:ext cx="9885220" cy="244703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71305">
                  <a:extLst>
                    <a:ext uri="{9D8B030D-6E8A-4147-A177-3AD203B41FA5}">
                      <a16:colId xmlns:a16="http://schemas.microsoft.com/office/drawing/2014/main" val="3884943709"/>
                    </a:ext>
                  </a:extLst>
                </a:gridCol>
                <a:gridCol w="2471305">
                  <a:extLst>
                    <a:ext uri="{9D8B030D-6E8A-4147-A177-3AD203B41FA5}">
                      <a16:colId xmlns:a16="http://schemas.microsoft.com/office/drawing/2014/main" val="4064063595"/>
                    </a:ext>
                  </a:extLst>
                </a:gridCol>
                <a:gridCol w="2471305">
                  <a:extLst>
                    <a:ext uri="{9D8B030D-6E8A-4147-A177-3AD203B41FA5}">
                      <a16:colId xmlns:a16="http://schemas.microsoft.com/office/drawing/2014/main" val="1134584345"/>
                    </a:ext>
                  </a:extLst>
                </a:gridCol>
                <a:gridCol w="2471305">
                  <a:extLst>
                    <a:ext uri="{9D8B030D-6E8A-4147-A177-3AD203B41FA5}">
                      <a16:colId xmlns:a16="http://schemas.microsoft.com/office/drawing/2014/main" val="3403198908"/>
                    </a:ext>
                  </a:extLst>
                </a:gridCol>
              </a:tblGrid>
              <a:tr h="1103927">
                <a:tc>
                  <a:txBody>
                    <a:bodyPr/>
                    <a:lstStyle/>
                    <a:p>
                      <a:r>
                        <a:rPr lang="en-US" dirty="0"/>
                        <a:t>Netlist</a:t>
                      </a:r>
                      <a:endParaRPr lang="en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 bound objective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Greedy Look Ahead</a:t>
                      </a:r>
                    </a:p>
                    <a:p>
                      <a:r>
                        <a:rPr lang="en-US" dirty="0"/>
                        <a:t>No Intersections</a:t>
                      </a:r>
                    </a:p>
                    <a:p>
                      <a:r>
                        <a:rPr lang="en-US" dirty="0"/>
                        <a:t>mean costs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Greedy Look Ahead</a:t>
                      </a:r>
                    </a:p>
                    <a:p>
                      <a:r>
                        <a:rPr lang="en-US" dirty="0"/>
                        <a:t>No Intersections</a:t>
                      </a:r>
                    </a:p>
                    <a:p>
                      <a:r>
                        <a:rPr lang="en-US" dirty="0"/>
                        <a:t>min costs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9850545"/>
                  </a:ext>
                </a:extLst>
              </a:tr>
              <a:tr h="44770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20.496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  <a:endParaRPr lang="en-N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9135824"/>
                  </a:ext>
                </a:extLst>
              </a:tr>
              <a:tr h="44770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44.488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  <a:endParaRPr lang="en-N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831867"/>
                  </a:ext>
                </a:extLst>
              </a:tr>
              <a:tr h="44770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65.528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2380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00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>
                <a:cs typeface="Calibri Light"/>
              </a:rPr>
              <a:t>Introduction – State Space</a:t>
            </a:r>
            <a:endParaRPr lang="en-US" sz="4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A10C52-120C-4F9D-B5FA-F7744BEA4BC8}"/>
              </a:ext>
            </a:extLst>
          </p:cNvPr>
          <p:cNvSpPr/>
          <p:nvPr/>
        </p:nvSpPr>
        <p:spPr>
          <a:xfrm>
            <a:off x="498765" y="117056"/>
            <a:ext cx="11194472" cy="2671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C11BDFA4-B4DF-4D94-B4EE-C7309BF0E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009" y="545665"/>
            <a:ext cx="4772891" cy="2883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8390A-72AB-40D9-880E-EC9CE15EE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80" y="693827"/>
            <a:ext cx="4999623" cy="2839121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ACC5C078-3D98-4D27-8179-AB272CF64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70" y="3726312"/>
            <a:ext cx="4868540" cy="2839121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1BC62F2-ABD5-46BC-9D9A-4B9064D83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1911" y="3657507"/>
            <a:ext cx="5070776" cy="29449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270646-6CE4-428F-9A81-2E2B975D822C}"/>
              </a:ext>
            </a:extLst>
          </p:cNvPr>
          <p:cNvSpPr txBox="1"/>
          <p:nvPr/>
        </p:nvSpPr>
        <p:spPr>
          <a:xfrm>
            <a:off x="4325052" y="1575168"/>
            <a:ext cx="3166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Netlist 4</a:t>
            </a:r>
          </a:p>
          <a:p>
            <a:pPr algn="ctr"/>
            <a:r>
              <a:rPr lang="en-US" dirty="0"/>
              <a:t>Greedy Look Ahead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Wire costs = 20445 </a:t>
            </a:r>
            <a:endParaRPr lang="en-NL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2ADA73-7673-43A1-9211-BB1C12E1E920}"/>
              </a:ext>
            </a:extLst>
          </p:cNvPr>
          <p:cNvSpPr txBox="1"/>
          <p:nvPr/>
        </p:nvSpPr>
        <p:spPr>
          <a:xfrm>
            <a:off x="4368594" y="4581249"/>
            <a:ext cx="3166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Netlist 4</a:t>
            </a:r>
          </a:p>
          <a:p>
            <a:pPr algn="ctr"/>
            <a:r>
              <a:rPr lang="en-US" dirty="0"/>
              <a:t>Greedy Costs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Wire costs = 9143</a:t>
            </a:r>
            <a:endParaRPr lang="en-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5C3F-5E0B-42B6-BACB-65A4F826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>
                <a:cs typeface="Calibri Light"/>
              </a:rPr>
              <a:t>Overview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6B1AAE-9640-4479-AA15-9F7CCAAA9A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2758564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6884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>
                <a:cs typeface="Calibri Light"/>
              </a:rPr>
              <a:t>Results – Greedy Costs </a:t>
            </a:r>
            <a:endParaRPr lang="en-US" sz="4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8CE86CB5-5BFC-429B-9275-98860A712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522" y="2150586"/>
            <a:ext cx="2758045" cy="348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998956AD-9CE7-4645-B7FE-CFC9458CF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921" y="2150583"/>
            <a:ext cx="2758045" cy="348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1025CA14-2467-4D77-A14C-D0FC471953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2" y="2150585"/>
            <a:ext cx="2758045" cy="348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>
            <a:extLst>
              <a:ext uri="{FF2B5EF4-FFF2-40B4-BE49-F238E27FC236}">
                <a16:creationId xmlns:a16="http://schemas.microsoft.com/office/drawing/2014/main" id="{A902C79B-9099-4D24-869F-ED732C017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122" y="2150584"/>
            <a:ext cx="2758045" cy="348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66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>
                <a:cs typeface="Calibri Light"/>
              </a:rPr>
              <a:t>Results – Greedy Costs</a:t>
            </a:r>
            <a:endParaRPr lang="en-US" sz="4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18A8A718-A6AE-4EBD-92C4-602104EBA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1987732"/>
            <a:ext cx="330517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BF823CC7-9821-4590-A513-50FC71142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573" y="1987732"/>
            <a:ext cx="321945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093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>
                <a:cs typeface="Calibri Light"/>
              </a:rPr>
              <a:t>Discussion</a:t>
            </a:r>
            <a:endParaRPr lang="en-US" sz="4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95ED23-D7B7-415E-BAE3-BB97D90FD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265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algn="l" rtl="0" fontAlgn="base"/>
            <a:r>
              <a:rPr lang="en-US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Greedy</a:t>
            </a:r>
            <a:r>
              <a:rPr lang="en-US" b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– Manhattan Distance</a:t>
            </a:r>
            <a:r>
              <a:rPr lang="nl-NL" b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nl-NL" b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Biased to not move up the grid (z-axis)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Moving up on the z-axis always increases the distance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Limitation for Greedy and Greedy Look Ahead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Results up to netlist 4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Heuristic –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'Sky Is The Limit' 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Increases costs for not moving up the z-axis 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Results up to netlist 7 </a:t>
            </a: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Can be combined with heuristics for gate/connection order</a:t>
            </a:r>
          </a:p>
          <a:p>
            <a:pPr lvl="2" fontAlgn="base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Social Map</a:t>
            </a:r>
          </a:p>
          <a:p>
            <a:pPr lvl="2" fontAlgn="base"/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pPr fontAlgn="base"/>
            <a:r>
              <a:rPr lang="en-US" i="1" dirty="0">
                <a:solidFill>
                  <a:srgbClr val="000000"/>
                </a:solidFill>
                <a:latin typeface="Calibri"/>
                <a:cs typeface="Calibri"/>
              </a:rPr>
              <a:t>Heuristic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– ‘Social Map’ </a:t>
            </a:r>
          </a:p>
          <a:p>
            <a:pPr lvl="1" fontAlgn="base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Lowers costs when compared to random, however, difference is relatively small</a:t>
            </a:r>
          </a:p>
          <a:p>
            <a:pPr lvl="1" fontAlgn="base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Lower run time when compared to random</a:t>
            </a:r>
          </a:p>
        </p:txBody>
      </p:sp>
    </p:spTree>
    <p:extLst>
      <p:ext uri="{BB962C8B-B14F-4D97-AF65-F5344CB8AC3E}">
        <p14:creationId xmlns:p14="http://schemas.microsoft.com/office/powerpoint/2010/main" val="2847667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>
                <a:cs typeface="Calibri Light"/>
              </a:rPr>
              <a:t>Conclusion</a:t>
            </a:r>
            <a:endParaRPr lang="en-US" sz="4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2306AF3-DFED-4ECB-A517-F682FCFEC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Chip 0</a:t>
            </a:r>
          </a:p>
          <a:p>
            <a:pPr lvl="1"/>
            <a:r>
              <a:rPr lang="en-US" dirty="0"/>
              <a:t>Netlist 1-3 </a:t>
            </a:r>
            <a:r>
              <a:rPr lang="en-US" dirty="0">
                <a:sym typeface="Wingdings" panose="05000000000000000000" pitchFamily="2" charset="2"/>
              </a:rPr>
              <a:t> Greedy Look Ahead with ‘Can’t Touch This’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Chip 1 &amp; 2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Netlist 4-7  Greedy with ‘Sky Is The Limit’ combined with Social Map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51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>
                <a:cs typeface="Calibri Light"/>
              </a:rPr>
              <a:t>Future Approach</a:t>
            </a:r>
            <a:endParaRPr lang="en-US" sz="4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1CA4C-409F-45C3-BDD2-125ADF922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Sky is the limit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Research on cost distribution layers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1) Sky is the limit + 2) Wire can't touch this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1) Increased costs for steps on bottom layers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2) Intersections as a hard constraint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57327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425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Results – Algorithms Compared – Netlist 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84ACCC5-48ED-4D4F-B783-E8D0D0201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09" y="2187031"/>
            <a:ext cx="3411583" cy="332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D56521A-41CE-4A2F-92A3-F5FC41757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445" y="2199580"/>
            <a:ext cx="3327110" cy="331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5917C67F-DB1D-491C-B675-A245ADFEC2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218" y="2187031"/>
            <a:ext cx="3327110" cy="331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DD46CDE-84B4-437A-9CEC-7FC77DC00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18" y="2218519"/>
            <a:ext cx="3411583" cy="332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428759BE-935D-415C-AC9B-390344BE9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109" y="2225625"/>
            <a:ext cx="3327110" cy="331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DF1753EA-323D-492C-BB56-69A6B6469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927" y="2213076"/>
            <a:ext cx="3327110" cy="331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090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Results – Algorithms Compared – Netlist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399EF62-67B6-4BF3-9B82-BE7178F36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746" y="2187031"/>
            <a:ext cx="3411582" cy="328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F0650A3-0BEF-4807-86C3-51E08386D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787" y="2187030"/>
            <a:ext cx="3422768" cy="333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E750A04A-5219-4E54-A2B6-87A492220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18" y="2155544"/>
            <a:ext cx="3540437" cy="337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261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C27C4-A043-41DD-B3BC-9E65BBEA6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element</a:t>
            </a: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Next position</a:t>
            </a:r>
            <a:endParaRPr lang="en-US" b="0" i="0" dirty="0">
              <a:solidFill>
                <a:srgbClr val="000000"/>
              </a:solidFill>
              <a:effectLst/>
              <a:latin typeface="Calibri"/>
              <a:cs typeface="Calibri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Order in which connections are made</a:t>
            </a:r>
          </a:p>
          <a:p>
            <a:pPr lvl="1"/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Restart if wire gets stuck</a:t>
            </a:r>
          </a:p>
          <a:p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Results 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  <a:sym typeface="Wingdings" panose="05000000000000000000" pitchFamily="2" charset="2"/>
              </a:rPr>
              <a:t> run time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Netlist 1 and 2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Algorithms - Random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113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C27C4-A043-41DD-B3BC-9E65BBEA6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state</a:t>
            </a:r>
          </a:p>
          <a:p>
            <a:pPr lvl="1"/>
            <a:r>
              <a:rPr lang="en-US" dirty="0"/>
              <a:t>Generated with the Random algorithm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Algorithms - Hillclimber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5699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 </a:t>
            </a:r>
            <a:r>
              <a:rPr lang="en-US" sz="4000">
                <a:ea typeface="+mj-lt"/>
                <a:cs typeface="+mj-lt"/>
              </a:rPr>
              <a:t>–</a:t>
            </a:r>
            <a:r>
              <a:rPr lang="en-US" sz="4000">
                <a:cs typeface="Calibri Light"/>
              </a:rPr>
              <a:t> Case 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D2A05E50-9B69-4DBF-B86D-ECF297F6F8B5}"/>
              </a:ext>
            </a:extLst>
          </p:cNvPr>
          <p:cNvCxnSpPr>
            <a:cxnSpLocks/>
            <a:stCxn id="75" idx="2"/>
            <a:endCxn id="80" idx="3"/>
          </p:cNvCxnSpPr>
          <p:nvPr/>
        </p:nvCxnSpPr>
        <p:spPr>
          <a:xfrm rot="5400000">
            <a:off x="2607771" y="3533231"/>
            <a:ext cx="446489" cy="142973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1">
            <a:extLst>
              <a:ext uri="{FF2B5EF4-FFF2-40B4-BE49-F238E27FC236}">
                <a16:creationId xmlns:a16="http://schemas.microsoft.com/office/drawing/2014/main" id="{1EDB1B5D-8F1C-4B17-BCBE-BB845D1CB1B9}"/>
              </a:ext>
            </a:extLst>
          </p:cNvPr>
          <p:cNvSpPr txBox="1"/>
          <p:nvPr/>
        </p:nvSpPr>
        <p:spPr>
          <a:xfrm>
            <a:off x="5947704" y="2117149"/>
            <a:ext cx="5931962" cy="267765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/>
              <a:t>Wiring problem only</a:t>
            </a:r>
          </a:p>
          <a:p>
            <a:r>
              <a:rPr lang="en-US" sz="2400">
                <a:cs typeface="Calibri"/>
              </a:rPr>
              <a:t>Constraint optimization problem (COP)</a:t>
            </a:r>
          </a:p>
          <a:p>
            <a:endParaRPr lang="en-US" sz="2400">
              <a:cs typeface="Calibri"/>
            </a:endParaRPr>
          </a:p>
          <a:p>
            <a:r>
              <a:rPr lang="en-US" sz="2400" b="1">
                <a:cs typeface="Calibri"/>
              </a:rPr>
              <a:t>Constraints</a:t>
            </a:r>
          </a:p>
          <a:p>
            <a:pPr marL="457200" indent="-457200">
              <a:buAutoNum type="arabicPeriod"/>
            </a:pPr>
            <a:r>
              <a:rPr lang="en-US" sz="2400">
                <a:cs typeface="Calibri"/>
              </a:rPr>
              <a:t>Netlist = list of connectable gates (2D)</a:t>
            </a:r>
          </a:p>
          <a:p>
            <a:pPr marL="457200" indent="-457200">
              <a:buAutoNum type="arabicPeriod"/>
            </a:pPr>
            <a:r>
              <a:rPr lang="en-US" sz="2400">
                <a:cs typeface="Calibri"/>
              </a:rPr>
              <a:t>Collision </a:t>
            </a:r>
            <a:r>
              <a:rPr lang="en-US" sz="2400">
                <a:cs typeface="Calibri"/>
                <a:sym typeface="Wingdings" panose="05000000000000000000" pitchFamily="2" charset="2"/>
              </a:rPr>
              <a:t> </a:t>
            </a:r>
            <a:r>
              <a:rPr lang="en-US" sz="2400">
                <a:cs typeface="Calibri"/>
              </a:rPr>
              <a:t>circuit cannot be used (=hard)</a:t>
            </a:r>
          </a:p>
          <a:p>
            <a:pPr marL="457200" indent="-457200">
              <a:buAutoNum type="arabicPeriod"/>
            </a:pPr>
            <a:r>
              <a:rPr lang="en-US" sz="2400">
                <a:cs typeface="Calibri"/>
              </a:rPr>
              <a:t>Intersection </a:t>
            </a:r>
            <a:r>
              <a:rPr lang="en-US" sz="2400">
                <a:cs typeface="Calibri"/>
                <a:sym typeface="Wingdings" panose="05000000000000000000" pitchFamily="2" charset="2"/>
              </a:rPr>
              <a:t> minimalize (=soft)</a:t>
            </a:r>
            <a:endParaRPr lang="en-US" sz="2400">
              <a:cs typeface="Calibri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DC7C585-81DD-449A-BAD8-A2E7827F463D}"/>
              </a:ext>
            </a:extLst>
          </p:cNvPr>
          <p:cNvSpPr/>
          <p:nvPr/>
        </p:nvSpPr>
        <p:spPr>
          <a:xfrm>
            <a:off x="1359924" y="3116664"/>
            <a:ext cx="270000" cy="270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6DC8331-8204-4A43-9942-303B6B9DC555}"/>
              </a:ext>
            </a:extLst>
          </p:cNvPr>
          <p:cNvGrpSpPr/>
          <p:nvPr/>
        </p:nvGrpSpPr>
        <p:grpSpPr>
          <a:xfrm>
            <a:off x="840301" y="2595444"/>
            <a:ext cx="4914181" cy="3180105"/>
            <a:chOff x="840301" y="2595444"/>
            <a:chExt cx="4914181" cy="31801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501880-546E-499D-96E4-467DAE64A60C}"/>
                </a:ext>
              </a:extLst>
            </p:cNvPr>
            <p:cNvGrpSpPr/>
            <p:nvPr/>
          </p:nvGrpSpPr>
          <p:grpSpPr>
            <a:xfrm>
              <a:off x="840301" y="2595444"/>
              <a:ext cx="4914181" cy="3180105"/>
              <a:chOff x="6846135" y="3192417"/>
              <a:chExt cx="4914181" cy="3180105"/>
            </a:xfrm>
          </p:grpSpPr>
          <p:pic>
            <p:nvPicPr>
              <p:cNvPr id="43" name="Picture 7" descr="A close up of a screen&#10;&#10;Description generated with high confidence">
                <a:extLst>
                  <a:ext uri="{FF2B5EF4-FFF2-40B4-BE49-F238E27FC236}">
                    <a16:creationId xmlns:a16="http://schemas.microsoft.com/office/drawing/2014/main" id="{D9901BD1-20A3-4BDD-916C-4ABBD1E63A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6135" y="3192417"/>
                <a:ext cx="2743200" cy="2743200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42D5D1D-B143-4F60-A6CF-F7270EBCF09C}"/>
                  </a:ext>
                </a:extLst>
              </p:cNvPr>
              <p:cNvSpPr txBox="1"/>
              <p:nvPr/>
            </p:nvSpPr>
            <p:spPr>
              <a:xfrm>
                <a:off x="7766286" y="6003190"/>
                <a:ext cx="658484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/>
                  <a:t>Chip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8C27C2A-64DD-46B2-ACF4-0EC3B7CB4BC4}"/>
                  </a:ext>
                </a:extLst>
              </p:cNvPr>
              <p:cNvSpPr txBox="1"/>
              <p:nvPr/>
            </p:nvSpPr>
            <p:spPr>
              <a:xfrm>
                <a:off x="10253569" y="3314623"/>
                <a:ext cx="1506747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/>
                  <a:t>= gate (fixed)</a:t>
                </a: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750742D-C7C7-41CB-A45B-37E371462E67}"/>
                </a:ext>
              </a:extLst>
            </p:cNvPr>
            <p:cNvSpPr txBox="1"/>
            <p:nvPr/>
          </p:nvSpPr>
          <p:spPr>
            <a:xfrm>
              <a:off x="4260314" y="3140457"/>
              <a:ext cx="1222795" cy="38370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= wire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C20B62F-63BF-4BD6-8D84-9E98C14F709B}"/>
                </a:ext>
              </a:extLst>
            </p:cNvPr>
            <p:cNvSpPr/>
            <p:nvPr/>
          </p:nvSpPr>
          <p:spPr>
            <a:xfrm>
              <a:off x="3906217" y="2777305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0EF687F-91CC-4487-85BC-2E984A370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6217" y="3332311"/>
              <a:ext cx="270000" cy="1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6903DB9-C627-4BA0-A8CB-F11CE4CC6144}"/>
                </a:ext>
              </a:extLst>
            </p:cNvPr>
            <p:cNvSpPr/>
            <p:nvPr/>
          </p:nvSpPr>
          <p:spPr>
            <a:xfrm>
              <a:off x="2763419" y="4822494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D</a:t>
              </a:r>
              <a:endParaRPr lang="x-none" b="1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3B46FE-12B0-48E0-9EF2-C869FA5A7F21}"/>
                </a:ext>
              </a:extLst>
            </p:cNvPr>
            <p:cNvSpPr/>
            <p:nvPr/>
          </p:nvSpPr>
          <p:spPr>
            <a:xfrm>
              <a:off x="1359924" y="3112582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A</a:t>
              </a:r>
              <a:endParaRPr lang="x-none" b="1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47EFEE0-7F5B-44D5-ADCF-7C71B0BF9D25}"/>
                </a:ext>
              </a:extLst>
            </p:cNvPr>
            <p:cNvSpPr/>
            <p:nvPr/>
          </p:nvSpPr>
          <p:spPr>
            <a:xfrm>
              <a:off x="1917614" y="4541871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E</a:t>
              </a:r>
              <a:endParaRPr lang="x-none" b="1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3776479-56DA-485D-87CC-16C4BCC8CC71}"/>
                </a:ext>
              </a:extLst>
            </p:cNvPr>
            <p:cNvSpPr/>
            <p:nvPr/>
          </p:nvSpPr>
          <p:spPr>
            <a:xfrm>
              <a:off x="2767501" y="3111473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B</a:t>
              </a:r>
              <a:endParaRPr lang="x-none" sz="1600" b="1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A03A0FE-ECF0-4958-AE5D-F934019E2CA0}"/>
                </a:ext>
              </a:extLst>
            </p:cNvPr>
            <p:cNvSpPr/>
            <p:nvPr/>
          </p:nvSpPr>
          <p:spPr>
            <a:xfrm>
              <a:off x="2489528" y="3692962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C</a:t>
              </a:r>
              <a:endParaRPr lang="x-none" b="1">
                <a:solidFill>
                  <a:schemeClr val="tx1"/>
                </a:solidFill>
              </a:endParaRPr>
            </a:p>
          </p:txBody>
        </p:sp>
      </p:grp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15DE3B6-B43D-4AB5-B183-9702D754D86F}"/>
              </a:ext>
            </a:extLst>
          </p:cNvPr>
          <p:cNvCxnSpPr>
            <a:stCxn id="75" idx="2"/>
            <a:endCxn id="75" idx="2"/>
          </p:cNvCxnSpPr>
          <p:nvPr/>
        </p:nvCxnSpPr>
        <p:spPr>
          <a:xfrm>
            <a:off x="2902501" y="3381473"/>
            <a:ext cx="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14FEEF8-E1F5-40D6-BE45-240D8FE47B67}"/>
              </a:ext>
            </a:extLst>
          </p:cNvPr>
          <p:cNvGrpSpPr/>
          <p:nvPr/>
        </p:nvGrpSpPr>
        <p:grpSpPr>
          <a:xfrm>
            <a:off x="1359925" y="3242259"/>
            <a:ext cx="1677576" cy="1715236"/>
            <a:chOff x="1359925" y="3242259"/>
            <a:chExt cx="1677576" cy="1715236"/>
          </a:xfrm>
        </p:grpSpPr>
        <p:cxnSp>
          <p:nvCxnSpPr>
            <p:cNvPr id="136" name="Connector: Elbow 135">
              <a:extLst>
                <a:ext uri="{FF2B5EF4-FFF2-40B4-BE49-F238E27FC236}">
                  <a16:creationId xmlns:a16="http://schemas.microsoft.com/office/drawing/2014/main" id="{F7B13B50-69DB-4FE6-A69C-8C842ECF6085}"/>
                </a:ext>
              </a:extLst>
            </p:cNvPr>
            <p:cNvCxnSpPr>
              <a:cxnSpLocks/>
              <a:stCxn id="75" idx="3"/>
              <a:endCxn id="80" idx="0"/>
            </p:cNvCxnSpPr>
            <p:nvPr/>
          </p:nvCxnSpPr>
          <p:spPr>
            <a:xfrm flipH="1">
              <a:off x="2624528" y="3246473"/>
              <a:ext cx="412973" cy="446489"/>
            </a:xfrm>
            <a:prstGeom prst="bentConnector4">
              <a:avLst>
                <a:gd name="adj1" fmla="val -55355"/>
                <a:gd name="adj2" fmla="val 65118"/>
              </a:avLst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645EA6E-F494-41AD-8F05-BCDAADD195FD}"/>
                </a:ext>
              </a:extLst>
            </p:cNvPr>
            <p:cNvCxnSpPr>
              <a:stCxn id="83" idx="3"/>
              <a:endCxn id="75" idx="1"/>
            </p:cNvCxnSpPr>
            <p:nvPr/>
          </p:nvCxnSpPr>
          <p:spPr>
            <a:xfrm flipV="1">
              <a:off x="1629924" y="3242259"/>
              <a:ext cx="1137577" cy="1109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15E82FD9-1641-454D-B07E-1C9B8566AD05}"/>
                </a:ext>
              </a:extLst>
            </p:cNvPr>
            <p:cNvCxnSpPr>
              <a:cxnSpLocks/>
              <a:stCxn id="81" idx="1"/>
              <a:endCxn id="84" idx="1"/>
            </p:cNvCxnSpPr>
            <p:nvPr/>
          </p:nvCxnSpPr>
          <p:spPr>
            <a:xfrm rot="10800000">
              <a:off x="1917615" y="4676872"/>
              <a:ext cx="845805" cy="280623"/>
            </a:xfrm>
            <a:prstGeom prst="bentConnector3">
              <a:avLst>
                <a:gd name="adj1" fmla="val 183586"/>
              </a:avLst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or: Elbow 143">
              <a:extLst>
                <a:ext uri="{FF2B5EF4-FFF2-40B4-BE49-F238E27FC236}">
                  <a16:creationId xmlns:a16="http://schemas.microsoft.com/office/drawing/2014/main" id="{E559E2C5-2D54-4AE3-8FF1-C0CD30677DDF}"/>
                </a:ext>
              </a:extLst>
            </p:cNvPr>
            <p:cNvCxnSpPr>
              <a:cxnSpLocks/>
              <a:stCxn id="81" idx="3"/>
              <a:endCxn id="80" idx="2"/>
            </p:cNvCxnSpPr>
            <p:nvPr/>
          </p:nvCxnSpPr>
          <p:spPr>
            <a:xfrm flipH="1" flipV="1">
              <a:off x="2624528" y="3962962"/>
              <a:ext cx="408891" cy="994532"/>
            </a:xfrm>
            <a:prstGeom prst="bentConnector4">
              <a:avLst>
                <a:gd name="adj1" fmla="val -39342"/>
                <a:gd name="adj2" fmla="val 56787"/>
              </a:avLst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or: Elbow 149">
              <a:extLst>
                <a:ext uri="{FF2B5EF4-FFF2-40B4-BE49-F238E27FC236}">
                  <a16:creationId xmlns:a16="http://schemas.microsoft.com/office/drawing/2014/main" id="{7E4D9B5F-4180-40DA-BA5C-405997F566C4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 rot="16200000" flipV="1">
              <a:off x="1071096" y="3536411"/>
              <a:ext cx="1294289" cy="716631"/>
            </a:xfrm>
            <a:prstGeom prst="bentConnector4">
              <a:avLst>
                <a:gd name="adj1" fmla="val 56233"/>
                <a:gd name="adj2" fmla="val 121857"/>
              </a:avLst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C357A0D-707E-4EA1-AA7A-54A942939366}"/>
              </a:ext>
            </a:extLst>
          </p:cNvPr>
          <p:cNvGrpSpPr/>
          <p:nvPr/>
        </p:nvGrpSpPr>
        <p:grpSpPr>
          <a:xfrm>
            <a:off x="3567236" y="3720273"/>
            <a:ext cx="2389168" cy="2827463"/>
            <a:chOff x="3567236" y="3720273"/>
            <a:chExt cx="2389168" cy="2827463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17940CEC-8BB7-4282-9537-A95660325AF3}"/>
                </a:ext>
              </a:extLst>
            </p:cNvPr>
            <p:cNvSpPr/>
            <p:nvPr/>
          </p:nvSpPr>
          <p:spPr>
            <a:xfrm>
              <a:off x="3567236" y="3720273"/>
              <a:ext cx="2389168" cy="2827463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434995A3-3452-4E47-94CA-4A2384EFBB10}"/>
                </a:ext>
              </a:extLst>
            </p:cNvPr>
            <p:cNvGrpSpPr/>
            <p:nvPr/>
          </p:nvGrpSpPr>
          <p:grpSpPr>
            <a:xfrm>
              <a:off x="4272096" y="4333005"/>
              <a:ext cx="979449" cy="1887331"/>
              <a:chOff x="1787067" y="2434405"/>
              <a:chExt cx="979449" cy="1887331"/>
            </a:xfrm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F5A1DB9E-8C1F-48D0-8480-58072AB038A8}"/>
                  </a:ext>
                </a:extLst>
              </p:cNvPr>
              <p:cNvGrpSpPr/>
              <p:nvPr/>
            </p:nvGrpSpPr>
            <p:grpSpPr>
              <a:xfrm>
                <a:off x="1789550" y="2434405"/>
                <a:ext cx="976966" cy="270000"/>
                <a:chOff x="1789550" y="2434405"/>
                <a:chExt cx="976966" cy="270000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AB594D1D-662D-4736-A234-C9D8F3373F96}"/>
                    </a:ext>
                  </a:extLst>
                </p:cNvPr>
                <p:cNvSpPr/>
                <p:nvPr/>
              </p:nvSpPr>
              <p:spPr>
                <a:xfrm>
                  <a:off x="1789550" y="2434405"/>
                  <a:ext cx="270000" cy="270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A</a:t>
                  </a:r>
                  <a:endParaRPr lang="x-none" sz="16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15F2495B-90A1-4928-B127-803C70327B7A}"/>
                    </a:ext>
                  </a:extLst>
                </p:cNvPr>
                <p:cNvSpPr/>
                <p:nvPr/>
              </p:nvSpPr>
              <p:spPr>
                <a:xfrm>
                  <a:off x="2496516" y="2434405"/>
                  <a:ext cx="270000" cy="270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B</a:t>
                  </a:r>
                  <a:endParaRPr lang="x-none" sz="1600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Arrow Connector 195">
                  <a:extLst>
                    <a:ext uri="{FF2B5EF4-FFF2-40B4-BE49-F238E27FC236}">
                      <a16:creationId xmlns:a16="http://schemas.microsoft.com/office/drawing/2014/main" id="{2D6FEE68-D242-4E37-9DAB-D2A7B4D026F9}"/>
                    </a:ext>
                  </a:extLst>
                </p:cNvPr>
                <p:cNvCxnSpPr>
                  <a:stCxn id="195" idx="1"/>
                  <a:endCxn id="194" idx="3"/>
                </p:cNvCxnSpPr>
                <p:nvPr/>
              </p:nvCxnSpPr>
              <p:spPr>
                <a:xfrm flipH="1">
                  <a:off x="2059550" y="2569405"/>
                  <a:ext cx="432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2888173C-5E9B-4D04-9974-2C836FDA4ECD}"/>
                  </a:ext>
                </a:extLst>
              </p:cNvPr>
              <p:cNvGrpSpPr/>
              <p:nvPr/>
            </p:nvGrpSpPr>
            <p:grpSpPr>
              <a:xfrm>
                <a:off x="1789550" y="2839342"/>
                <a:ext cx="976966" cy="270000"/>
                <a:chOff x="1789550" y="2434405"/>
                <a:chExt cx="976966" cy="270000"/>
              </a:xfrm>
            </p:grpSpPr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C1BC3466-7DD2-4E8D-976D-567911D7B855}"/>
                    </a:ext>
                  </a:extLst>
                </p:cNvPr>
                <p:cNvSpPr/>
                <p:nvPr/>
              </p:nvSpPr>
              <p:spPr>
                <a:xfrm>
                  <a:off x="1789550" y="2434405"/>
                  <a:ext cx="270000" cy="270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B</a:t>
                  </a:r>
                  <a:endParaRPr lang="x-none" sz="16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FE5A9A90-5630-4B92-8869-BDE09661883B}"/>
                    </a:ext>
                  </a:extLst>
                </p:cNvPr>
                <p:cNvSpPr/>
                <p:nvPr/>
              </p:nvSpPr>
              <p:spPr>
                <a:xfrm>
                  <a:off x="2496516" y="2434405"/>
                  <a:ext cx="270000" cy="270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C</a:t>
                  </a:r>
                  <a:endParaRPr lang="x-none" sz="1600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3" name="Straight Arrow Connector 192">
                  <a:extLst>
                    <a:ext uri="{FF2B5EF4-FFF2-40B4-BE49-F238E27FC236}">
                      <a16:creationId xmlns:a16="http://schemas.microsoft.com/office/drawing/2014/main" id="{02122625-0C32-4E16-B624-F7D9C4C9982D}"/>
                    </a:ext>
                  </a:extLst>
                </p:cNvPr>
                <p:cNvCxnSpPr>
                  <a:stCxn id="192" idx="1"/>
                  <a:endCxn id="191" idx="3"/>
                </p:cNvCxnSpPr>
                <p:nvPr/>
              </p:nvCxnSpPr>
              <p:spPr>
                <a:xfrm flipH="1">
                  <a:off x="2059550" y="2569405"/>
                  <a:ext cx="432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F682ECF2-212D-4F90-8712-B0E391543506}"/>
                  </a:ext>
                </a:extLst>
              </p:cNvPr>
              <p:cNvGrpSpPr/>
              <p:nvPr/>
            </p:nvGrpSpPr>
            <p:grpSpPr>
              <a:xfrm>
                <a:off x="1789550" y="3244279"/>
                <a:ext cx="976966" cy="270000"/>
                <a:chOff x="1789550" y="2434405"/>
                <a:chExt cx="976966" cy="270000"/>
              </a:xfrm>
            </p:grpSpPr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F31FAC71-6996-4AF2-BEC5-55DCB15316FF}"/>
                    </a:ext>
                  </a:extLst>
                </p:cNvPr>
                <p:cNvSpPr/>
                <p:nvPr/>
              </p:nvSpPr>
              <p:spPr>
                <a:xfrm>
                  <a:off x="1789550" y="2434405"/>
                  <a:ext cx="270000" cy="270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C</a:t>
                  </a:r>
                  <a:endParaRPr lang="x-none" sz="16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F6CDFC0E-E7F2-45D4-8FF9-F0862D626F71}"/>
                    </a:ext>
                  </a:extLst>
                </p:cNvPr>
                <p:cNvSpPr/>
                <p:nvPr/>
              </p:nvSpPr>
              <p:spPr>
                <a:xfrm>
                  <a:off x="2496516" y="2434405"/>
                  <a:ext cx="270000" cy="270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D</a:t>
                  </a:r>
                  <a:endParaRPr lang="x-none" sz="1600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0" name="Straight Arrow Connector 189">
                  <a:extLst>
                    <a:ext uri="{FF2B5EF4-FFF2-40B4-BE49-F238E27FC236}">
                      <a16:creationId xmlns:a16="http://schemas.microsoft.com/office/drawing/2014/main" id="{FFC705E4-9E56-4B60-B932-8407E8DE06D7}"/>
                    </a:ext>
                  </a:extLst>
                </p:cNvPr>
                <p:cNvCxnSpPr>
                  <a:stCxn id="189" idx="1"/>
                  <a:endCxn id="188" idx="3"/>
                </p:cNvCxnSpPr>
                <p:nvPr/>
              </p:nvCxnSpPr>
              <p:spPr>
                <a:xfrm flipH="1">
                  <a:off x="2059550" y="2569405"/>
                  <a:ext cx="432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744AAC37-BC95-4754-BE8C-9C0C2F19B7F6}"/>
                  </a:ext>
                </a:extLst>
              </p:cNvPr>
              <p:cNvGrpSpPr/>
              <p:nvPr/>
            </p:nvGrpSpPr>
            <p:grpSpPr>
              <a:xfrm>
                <a:off x="1789550" y="3649215"/>
                <a:ext cx="976966" cy="270000"/>
                <a:chOff x="1789550" y="2434405"/>
                <a:chExt cx="976966" cy="270000"/>
              </a:xfrm>
            </p:grpSpPr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29AB72AF-6F45-410F-8055-6363598CE443}"/>
                    </a:ext>
                  </a:extLst>
                </p:cNvPr>
                <p:cNvSpPr/>
                <p:nvPr/>
              </p:nvSpPr>
              <p:spPr>
                <a:xfrm>
                  <a:off x="1789550" y="2434405"/>
                  <a:ext cx="270000" cy="270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D</a:t>
                  </a:r>
                  <a:endParaRPr lang="x-none" sz="16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D5BD3A7C-0C67-459B-9646-D2BF6141D58D}"/>
                    </a:ext>
                  </a:extLst>
                </p:cNvPr>
                <p:cNvSpPr/>
                <p:nvPr/>
              </p:nvSpPr>
              <p:spPr>
                <a:xfrm>
                  <a:off x="2496516" y="2434405"/>
                  <a:ext cx="270000" cy="270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E</a:t>
                  </a:r>
                  <a:endParaRPr lang="x-none" sz="1600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7" name="Straight Arrow Connector 186">
                  <a:extLst>
                    <a:ext uri="{FF2B5EF4-FFF2-40B4-BE49-F238E27FC236}">
                      <a16:creationId xmlns:a16="http://schemas.microsoft.com/office/drawing/2014/main" id="{0FD12BA1-DF1A-4D54-B101-3A0974D8FA34}"/>
                    </a:ext>
                  </a:extLst>
                </p:cNvPr>
                <p:cNvCxnSpPr>
                  <a:stCxn id="186" idx="1"/>
                  <a:endCxn id="185" idx="3"/>
                </p:cNvCxnSpPr>
                <p:nvPr/>
              </p:nvCxnSpPr>
              <p:spPr>
                <a:xfrm flipH="1">
                  <a:off x="2059550" y="2569405"/>
                  <a:ext cx="432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52F7BDCF-564B-45FF-BEDE-2D9FB6B097AE}"/>
                  </a:ext>
                </a:extLst>
              </p:cNvPr>
              <p:cNvGrpSpPr/>
              <p:nvPr/>
            </p:nvGrpSpPr>
            <p:grpSpPr>
              <a:xfrm>
                <a:off x="1787067" y="4051736"/>
                <a:ext cx="976966" cy="270000"/>
                <a:chOff x="1789550" y="2434405"/>
                <a:chExt cx="976966" cy="270000"/>
              </a:xfrm>
            </p:grpSpPr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1B1FBA9F-5AF8-48EF-9217-F02A28F234A9}"/>
                    </a:ext>
                  </a:extLst>
                </p:cNvPr>
                <p:cNvSpPr/>
                <p:nvPr/>
              </p:nvSpPr>
              <p:spPr>
                <a:xfrm>
                  <a:off x="1789550" y="2434405"/>
                  <a:ext cx="270000" cy="270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E</a:t>
                  </a:r>
                  <a:endParaRPr lang="x-none" sz="16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453BAA38-9892-4648-A1D3-83775EFE1778}"/>
                    </a:ext>
                  </a:extLst>
                </p:cNvPr>
                <p:cNvSpPr/>
                <p:nvPr/>
              </p:nvSpPr>
              <p:spPr>
                <a:xfrm>
                  <a:off x="2496516" y="2434405"/>
                  <a:ext cx="270000" cy="270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A</a:t>
                  </a:r>
                  <a:endParaRPr lang="x-none" sz="1600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4" name="Straight Arrow Connector 183">
                  <a:extLst>
                    <a:ext uri="{FF2B5EF4-FFF2-40B4-BE49-F238E27FC236}">
                      <a16:creationId xmlns:a16="http://schemas.microsoft.com/office/drawing/2014/main" id="{939A0A0B-2E76-4B8E-99D9-5A3E9E2E616D}"/>
                    </a:ext>
                  </a:extLst>
                </p:cNvPr>
                <p:cNvCxnSpPr>
                  <a:stCxn id="183" idx="1"/>
                  <a:endCxn id="182" idx="3"/>
                </p:cNvCxnSpPr>
                <p:nvPr/>
              </p:nvCxnSpPr>
              <p:spPr>
                <a:xfrm flipH="1">
                  <a:off x="2059550" y="2569405"/>
                  <a:ext cx="432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9DD87C06-2CC4-4388-B7B9-516228D1040A}"/>
                </a:ext>
              </a:extLst>
            </p:cNvPr>
            <p:cNvSpPr txBox="1"/>
            <p:nvPr/>
          </p:nvSpPr>
          <p:spPr>
            <a:xfrm>
              <a:off x="4117027" y="3919439"/>
              <a:ext cx="128958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Netlist (2D)</a:t>
              </a: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E326CFB9-484B-43A3-8305-C58085BF3B3C}"/>
              </a:ext>
            </a:extLst>
          </p:cNvPr>
          <p:cNvGrpSpPr/>
          <p:nvPr/>
        </p:nvGrpSpPr>
        <p:grpSpPr>
          <a:xfrm>
            <a:off x="2553276" y="3381473"/>
            <a:ext cx="2383166" cy="2331025"/>
            <a:chOff x="2553276" y="3381473"/>
            <a:chExt cx="2383166" cy="2331025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072726-9A7D-4247-AC1B-BAF9848EB0BF}"/>
                </a:ext>
              </a:extLst>
            </p:cNvPr>
            <p:cNvCxnSpPr/>
            <p:nvPr/>
          </p:nvCxnSpPr>
          <p:spPr>
            <a:xfrm flipH="1">
              <a:off x="2898419" y="3381473"/>
              <a:ext cx="4082" cy="1441021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ctor: Elbow 208">
              <a:extLst>
                <a:ext uri="{FF2B5EF4-FFF2-40B4-BE49-F238E27FC236}">
                  <a16:creationId xmlns:a16="http://schemas.microsoft.com/office/drawing/2014/main" id="{BD97DAB9-C28D-4194-90D0-88B25C4C01D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331707" y="4255782"/>
              <a:ext cx="859532" cy="273891"/>
            </a:xfrm>
            <a:prstGeom prst="bentConnector3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ACF277B0-5A55-48E2-B081-6357D88F7F83}"/>
                </a:ext>
              </a:extLst>
            </p:cNvPr>
            <p:cNvSpPr/>
            <p:nvPr/>
          </p:nvSpPr>
          <p:spPr>
            <a:xfrm>
              <a:off x="2553276" y="4232483"/>
              <a:ext cx="720000" cy="72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AC0AC0D-59DC-4363-9B32-49A49D2DEA54}"/>
                </a:ext>
              </a:extLst>
            </p:cNvPr>
            <p:cNvSpPr txBox="1"/>
            <p:nvPr/>
          </p:nvSpPr>
          <p:spPr>
            <a:xfrm>
              <a:off x="3896210" y="5343166"/>
              <a:ext cx="1040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Collision!</a:t>
              </a:r>
              <a:endParaRPr lang="x-none"/>
            </a:p>
          </p:txBody>
        </p: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19BD3EE0-30CD-4F10-81F0-14A70FD979D6}"/>
                </a:ext>
              </a:extLst>
            </p:cNvPr>
            <p:cNvCxnSpPr>
              <a:cxnSpLocks/>
              <a:stCxn id="210" idx="4"/>
              <a:endCxn id="211" idx="1"/>
            </p:cNvCxnSpPr>
            <p:nvPr/>
          </p:nvCxnSpPr>
          <p:spPr>
            <a:xfrm>
              <a:off x="2913276" y="4952483"/>
              <a:ext cx="982934" cy="5753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324047BF-DAF0-4DD3-9ED9-B85B1E6932EF}"/>
              </a:ext>
            </a:extLst>
          </p:cNvPr>
          <p:cNvGrpSpPr/>
          <p:nvPr/>
        </p:nvGrpSpPr>
        <p:grpSpPr>
          <a:xfrm>
            <a:off x="2187614" y="3381472"/>
            <a:ext cx="2727285" cy="2459112"/>
            <a:chOff x="2187614" y="3381472"/>
            <a:chExt cx="2727285" cy="2459112"/>
          </a:xfrm>
        </p:grpSpPr>
        <p:cxnSp>
          <p:nvCxnSpPr>
            <p:cNvPr id="214" name="Connector: Elbow 213">
              <a:extLst>
                <a:ext uri="{FF2B5EF4-FFF2-40B4-BE49-F238E27FC236}">
                  <a16:creationId xmlns:a16="http://schemas.microsoft.com/office/drawing/2014/main" id="{9748AB93-B8C9-4D01-9F37-E90F3CD29D01}"/>
                </a:ext>
              </a:extLst>
            </p:cNvPr>
            <p:cNvCxnSpPr/>
            <p:nvPr/>
          </p:nvCxnSpPr>
          <p:spPr>
            <a:xfrm rot="5400000">
              <a:off x="2042909" y="4101983"/>
              <a:ext cx="1576021" cy="135000"/>
            </a:xfrm>
            <a:prstGeom prst="bentConnector4">
              <a:avLst>
                <a:gd name="adj1" fmla="val 45717"/>
                <a:gd name="adj2" fmla="val 222296"/>
              </a:avLst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ctor: Elbow 214">
              <a:extLst>
                <a:ext uri="{FF2B5EF4-FFF2-40B4-BE49-F238E27FC236}">
                  <a16:creationId xmlns:a16="http://schemas.microsoft.com/office/drawing/2014/main" id="{293663FC-3D28-4A1A-9090-F4021562393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614" y="4676871"/>
              <a:ext cx="710805" cy="145623"/>
            </a:xfrm>
            <a:prstGeom prst="bentConnector2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4B1A1114-A9A2-4B13-AE01-39A27659F053}"/>
                </a:ext>
              </a:extLst>
            </p:cNvPr>
            <p:cNvSpPr/>
            <p:nvPr/>
          </p:nvSpPr>
          <p:spPr>
            <a:xfrm>
              <a:off x="2240567" y="4360569"/>
              <a:ext cx="720000" cy="72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280565C6-EFAD-42DD-9CF0-3788503F18D8}"/>
                </a:ext>
              </a:extLst>
            </p:cNvPr>
            <p:cNvSpPr txBox="1"/>
            <p:nvPr/>
          </p:nvSpPr>
          <p:spPr>
            <a:xfrm>
              <a:off x="3583500" y="5471252"/>
              <a:ext cx="13313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Intersection</a:t>
              </a:r>
              <a:endParaRPr lang="x-none"/>
            </a:p>
          </p:txBody>
        </p: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64850ABD-E7EC-4EDC-8CDB-0AEC5801C559}"/>
                </a:ext>
              </a:extLst>
            </p:cNvPr>
            <p:cNvCxnSpPr>
              <a:cxnSpLocks/>
              <a:stCxn id="216" idx="4"/>
              <a:endCxn id="217" idx="1"/>
            </p:cNvCxnSpPr>
            <p:nvPr/>
          </p:nvCxnSpPr>
          <p:spPr>
            <a:xfrm>
              <a:off x="2600567" y="5080569"/>
              <a:ext cx="982933" cy="5753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195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 – Case 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D2A05E50-9B69-4DBF-B86D-ECF297F6F8B5}"/>
              </a:ext>
            </a:extLst>
          </p:cNvPr>
          <p:cNvCxnSpPr>
            <a:cxnSpLocks/>
            <a:stCxn id="75" idx="2"/>
            <a:endCxn id="80" idx="3"/>
          </p:cNvCxnSpPr>
          <p:nvPr/>
        </p:nvCxnSpPr>
        <p:spPr>
          <a:xfrm rot="5400000">
            <a:off x="2607771" y="3533231"/>
            <a:ext cx="446489" cy="142973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1">
            <a:extLst>
              <a:ext uri="{FF2B5EF4-FFF2-40B4-BE49-F238E27FC236}">
                <a16:creationId xmlns:a16="http://schemas.microsoft.com/office/drawing/2014/main" id="{1EDB1B5D-8F1C-4B17-BCBE-BB845D1CB1B9}"/>
              </a:ext>
            </a:extLst>
          </p:cNvPr>
          <p:cNvSpPr txBox="1"/>
          <p:nvPr/>
        </p:nvSpPr>
        <p:spPr>
          <a:xfrm>
            <a:off x="5951694" y="2026537"/>
            <a:ext cx="5400000" cy="366254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>
                <a:cs typeface="Calibri"/>
              </a:rPr>
              <a:t>Objectives</a:t>
            </a:r>
            <a:r>
              <a:rPr lang="en-US" sz="2400" b="1">
                <a:cs typeface="Calibri"/>
              </a:rPr>
              <a:t>:</a:t>
            </a:r>
            <a:endParaRPr lang="en-US" sz="2400" b="1"/>
          </a:p>
          <a:p>
            <a:endParaRPr lang="en-US" sz="2400" b="1"/>
          </a:p>
          <a:p>
            <a:r>
              <a:rPr lang="en-US" sz="2000" b="1"/>
              <a:t>Length wire</a:t>
            </a:r>
            <a:endParaRPr lang="en-US" sz="2000">
              <a:cs typeface="Calibri"/>
            </a:endParaRPr>
          </a:p>
          <a:p>
            <a:r>
              <a:rPr lang="en-US" sz="2000"/>
              <a:t>Longer wire -&gt; higher costs</a:t>
            </a:r>
            <a:endParaRPr lang="en-US" sz="2000" b="1">
              <a:cs typeface="Calibri"/>
            </a:endParaRPr>
          </a:p>
          <a:p>
            <a:endParaRPr lang="en-US" sz="2000" b="1">
              <a:cs typeface="Calibri"/>
            </a:endParaRPr>
          </a:p>
          <a:p>
            <a:r>
              <a:rPr lang="en-US" sz="2000" b="1"/>
              <a:t>Intersection </a:t>
            </a:r>
            <a:endParaRPr lang="en-US" sz="2000" b="1">
              <a:cs typeface="Calibri"/>
            </a:endParaRPr>
          </a:p>
          <a:p>
            <a:r>
              <a:rPr lang="en-US" sz="2000"/>
              <a:t>Intersection </a:t>
            </a:r>
            <a:r>
              <a:rPr lang="en-US" sz="2000">
                <a:sym typeface="Wingdings" panose="05000000000000000000" pitchFamily="2" charset="2"/>
              </a:rPr>
              <a:t>-&gt; higher costs</a:t>
            </a: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r>
              <a:rPr lang="en-US" sz="2000" b="1"/>
              <a:t>Sub goals</a:t>
            </a:r>
            <a:endParaRPr lang="en-US" sz="2000" b="1"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Minimalize length wire</a:t>
            </a:r>
            <a:endParaRPr lang="en-US" sz="2000"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Minimalize intersections </a:t>
            </a:r>
            <a:endParaRPr lang="en-US" sz="2000">
              <a:cs typeface="Calibri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DC7C585-81DD-449A-BAD8-A2E7827F463D}"/>
              </a:ext>
            </a:extLst>
          </p:cNvPr>
          <p:cNvSpPr/>
          <p:nvPr/>
        </p:nvSpPr>
        <p:spPr>
          <a:xfrm>
            <a:off x="1359924" y="3116664"/>
            <a:ext cx="270000" cy="270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6DC8331-8204-4A43-9942-303B6B9DC555}"/>
              </a:ext>
            </a:extLst>
          </p:cNvPr>
          <p:cNvGrpSpPr/>
          <p:nvPr/>
        </p:nvGrpSpPr>
        <p:grpSpPr>
          <a:xfrm>
            <a:off x="840301" y="2595444"/>
            <a:ext cx="4914181" cy="3180105"/>
            <a:chOff x="840301" y="2595444"/>
            <a:chExt cx="4914181" cy="31801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501880-546E-499D-96E4-467DAE64A60C}"/>
                </a:ext>
              </a:extLst>
            </p:cNvPr>
            <p:cNvGrpSpPr/>
            <p:nvPr/>
          </p:nvGrpSpPr>
          <p:grpSpPr>
            <a:xfrm>
              <a:off x="840301" y="2595444"/>
              <a:ext cx="4914181" cy="3180105"/>
              <a:chOff x="6846135" y="3192417"/>
              <a:chExt cx="4914181" cy="3180105"/>
            </a:xfrm>
          </p:grpSpPr>
          <p:pic>
            <p:nvPicPr>
              <p:cNvPr id="43" name="Picture 7" descr="A close up of a screen&#10;&#10;Description generated with high confidence">
                <a:extLst>
                  <a:ext uri="{FF2B5EF4-FFF2-40B4-BE49-F238E27FC236}">
                    <a16:creationId xmlns:a16="http://schemas.microsoft.com/office/drawing/2014/main" id="{D9901BD1-20A3-4BDD-916C-4ABBD1E63A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6135" y="3192417"/>
                <a:ext cx="2743200" cy="2743200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42D5D1D-B143-4F60-A6CF-F7270EBCF09C}"/>
                  </a:ext>
                </a:extLst>
              </p:cNvPr>
              <p:cNvSpPr txBox="1"/>
              <p:nvPr/>
            </p:nvSpPr>
            <p:spPr>
              <a:xfrm>
                <a:off x="7766286" y="6003190"/>
                <a:ext cx="658484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/>
                  <a:t>Chip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8C27C2A-64DD-46B2-ACF4-0EC3B7CB4BC4}"/>
                  </a:ext>
                </a:extLst>
              </p:cNvPr>
              <p:cNvSpPr txBox="1"/>
              <p:nvPr/>
            </p:nvSpPr>
            <p:spPr>
              <a:xfrm>
                <a:off x="10253569" y="3314623"/>
                <a:ext cx="1506747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/>
                  <a:t>= gate (fixed)</a:t>
                </a: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750742D-C7C7-41CB-A45B-37E371462E67}"/>
                </a:ext>
              </a:extLst>
            </p:cNvPr>
            <p:cNvSpPr txBox="1"/>
            <p:nvPr/>
          </p:nvSpPr>
          <p:spPr>
            <a:xfrm>
              <a:off x="4260314" y="3140457"/>
              <a:ext cx="1222795" cy="38370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= wire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6903DB9-C627-4BA0-A8CB-F11CE4CC6144}"/>
                </a:ext>
              </a:extLst>
            </p:cNvPr>
            <p:cNvSpPr/>
            <p:nvPr/>
          </p:nvSpPr>
          <p:spPr>
            <a:xfrm>
              <a:off x="2763419" y="4822494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3776479-56DA-485D-87CC-16C4BCC8CC71}"/>
                </a:ext>
              </a:extLst>
            </p:cNvPr>
            <p:cNvSpPr/>
            <p:nvPr/>
          </p:nvSpPr>
          <p:spPr>
            <a:xfrm>
              <a:off x="2767501" y="3111473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A03A0FE-ECF0-4958-AE5D-F934019E2CA0}"/>
                </a:ext>
              </a:extLst>
            </p:cNvPr>
            <p:cNvSpPr/>
            <p:nvPr/>
          </p:nvSpPr>
          <p:spPr>
            <a:xfrm>
              <a:off x="2489528" y="3692962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3B46FE-12B0-48E0-9EF2-C869FA5A7F21}"/>
                </a:ext>
              </a:extLst>
            </p:cNvPr>
            <p:cNvSpPr/>
            <p:nvPr/>
          </p:nvSpPr>
          <p:spPr>
            <a:xfrm>
              <a:off x="1359924" y="3112582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47EFEE0-7F5B-44D5-ADCF-7C71B0BF9D25}"/>
                </a:ext>
              </a:extLst>
            </p:cNvPr>
            <p:cNvSpPr/>
            <p:nvPr/>
          </p:nvSpPr>
          <p:spPr>
            <a:xfrm>
              <a:off x="1917614" y="4541871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C20B62F-63BF-4BD6-8D84-9E98C14F709B}"/>
                </a:ext>
              </a:extLst>
            </p:cNvPr>
            <p:cNvSpPr/>
            <p:nvPr/>
          </p:nvSpPr>
          <p:spPr>
            <a:xfrm>
              <a:off x="3906217" y="2777305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0EF687F-91CC-4487-85BC-2E984A370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6217" y="3332311"/>
              <a:ext cx="270000" cy="1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275266-92F3-46DD-853A-AD20052B976C}"/>
              </a:ext>
            </a:extLst>
          </p:cNvPr>
          <p:cNvGrpSpPr/>
          <p:nvPr/>
        </p:nvGrpSpPr>
        <p:grpSpPr>
          <a:xfrm>
            <a:off x="1494925" y="3246473"/>
            <a:ext cx="1407577" cy="1711022"/>
            <a:chOff x="1494925" y="3246473"/>
            <a:chExt cx="1407577" cy="1711022"/>
          </a:xfrm>
        </p:grpSpPr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B06E1876-D28F-4389-8211-7A426D44327F}"/>
                </a:ext>
              </a:extLst>
            </p:cNvPr>
            <p:cNvCxnSpPr>
              <a:cxnSpLocks/>
              <a:stCxn id="83" idx="3"/>
              <a:endCxn id="75" idx="1"/>
            </p:cNvCxnSpPr>
            <p:nvPr/>
          </p:nvCxnSpPr>
          <p:spPr>
            <a:xfrm flipV="1">
              <a:off x="1629924" y="3246473"/>
              <a:ext cx="1137577" cy="1109"/>
            </a:xfrm>
            <a:prstGeom prst="bentConnector3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BF5B2F5E-DFE0-4B9D-A244-7E978C5A81A4}"/>
                </a:ext>
              </a:extLst>
            </p:cNvPr>
            <p:cNvCxnSpPr>
              <a:stCxn id="75" idx="2"/>
              <a:endCxn id="80" idx="3"/>
            </p:cNvCxnSpPr>
            <p:nvPr/>
          </p:nvCxnSpPr>
          <p:spPr>
            <a:xfrm rot="5400000">
              <a:off x="2607771" y="3533231"/>
              <a:ext cx="446489" cy="142973"/>
            </a:xfrm>
            <a:prstGeom prst="bentConnector2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84169C45-2E2B-442F-AC73-93FA0B9BE579}"/>
                </a:ext>
              </a:extLst>
            </p:cNvPr>
            <p:cNvCxnSpPr>
              <a:stCxn id="80" idx="2"/>
              <a:endCxn id="81" idx="0"/>
            </p:cNvCxnSpPr>
            <p:nvPr/>
          </p:nvCxnSpPr>
          <p:spPr>
            <a:xfrm rot="16200000" flipH="1">
              <a:off x="2331707" y="4255782"/>
              <a:ext cx="859532" cy="273891"/>
            </a:xfrm>
            <a:prstGeom prst="bentConnector3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F1D3BC77-6845-4B88-9609-9FD5DFB3FDD5}"/>
                </a:ext>
              </a:extLst>
            </p:cNvPr>
            <p:cNvCxnSpPr>
              <a:stCxn id="81" idx="1"/>
              <a:endCxn id="84" idx="2"/>
            </p:cNvCxnSpPr>
            <p:nvPr/>
          </p:nvCxnSpPr>
          <p:spPr>
            <a:xfrm rot="10800000">
              <a:off x="2052615" y="4811872"/>
              <a:ext cx="710805" cy="145623"/>
            </a:xfrm>
            <a:prstGeom prst="bentConnector2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A2824742-0443-4E33-B58F-D44929F1CC0B}"/>
                </a:ext>
              </a:extLst>
            </p:cNvPr>
            <p:cNvCxnSpPr>
              <a:stCxn id="83" idx="2"/>
              <a:endCxn id="84" idx="1"/>
            </p:cNvCxnSpPr>
            <p:nvPr/>
          </p:nvCxnSpPr>
          <p:spPr>
            <a:xfrm rot="16200000" flipH="1">
              <a:off x="1059125" y="3818381"/>
              <a:ext cx="1294289" cy="422690"/>
            </a:xfrm>
            <a:prstGeom prst="bentConnector2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8079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 </a:t>
            </a:r>
            <a:r>
              <a:rPr lang="en-US" sz="4000">
                <a:ea typeface="+mj-lt"/>
                <a:cs typeface="+mj-lt"/>
              </a:rPr>
              <a:t>–</a:t>
            </a:r>
            <a:r>
              <a:rPr lang="en-US" sz="4000">
                <a:cs typeface="Calibri Light"/>
              </a:rPr>
              <a:t> Case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25">
            <a:extLst>
              <a:ext uri="{FF2B5EF4-FFF2-40B4-BE49-F238E27FC236}">
                <a16:creationId xmlns:a16="http://schemas.microsoft.com/office/drawing/2014/main" id="{8C35BEE5-3BAA-4CE9-84F8-7B8FC7BCBD65}"/>
              </a:ext>
            </a:extLst>
          </p:cNvPr>
          <p:cNvSpPr txBox="1"/>
          <p:nvPr/>
        </p:nvSpPr>
        <p:spPr>
          <a:xfrm>
            <a:off x="1453505" y="4502168"/>
            <a:ext cx="952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Chip_0</a:t>
            </a:r>
          </a:p>
        </p:txBody>
      </p:sp>
      <p:sp>
        <p:nvSpPr>
          <p:cNvPr id="10" name="TextBox 25">
            <a:extLst>
              <a:ext uri="{FF2B5EF4-FFF2-40B4-BE49-F238E27FC236}">
                <a16:creationId xmlns:a16="http://schemas.microsoft.com/office/drawing/2014/main" id="{8C35BEE5-3BAA-4CE9-84F8-7B8FC7BCBD65}"/>
              </a:ext>
            </a:extLst>
          </p:cNvPr>
          <p:cNvSpPr txBox="1"/>
          <p:nvPr/>
        </p:nvSpPr>
        <p:spPr>
          <a:xfrm>
            <a:off x="4524672" y="4513450"/>
            <a:ext cx="1003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Chip_1</a:t>
            </a:r>
          </a:p>
        </p:txBody>
      </p:sp>
      <p:sp>
        <p:nvSpPr>
          <p:cNvPr id="12" name="TextBox 25">
            <a:extLst>
              <a:ext uri="{FF2B5EF4-FFF2-40B4-BE49-F238E27FC236}">
                <a16:creationId xmlns:a16="http://schemas.microsoft.com/office/drawing/2014/main" id="{8C35BEE5-3BAA-4CE9-84F8-7B8FC7BCBD65}"/>
              </a:ext>
            </a:extLst>
          </p:cNvPr>
          <p:cNvSpPr txBox="1"/>
          <p:nvPr/>
        </p:nvSpPr>
        <p:spPr>
          <a:xfrm>
            <a:off x="7791551" y="4509049"/>
            <a:ext cx="1003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Chip_2</a:t>
            </a:r>
          </a:p>
        </p:txBody>
      </p:sp>
      <p:sp>
        <p:nvSpPr>
          <p:cNvPr id="13" name="Left Brace 26">
            <a:extLst>
              <a:ext uri="{FF2B5EF4-FFF2-40B4-BE49-F238E27FC236}">
                <a16:creationId xmlns:a16="http://schemas.microsoft.com/office/drawing/2014/main" id="{3BC4520F-F276-468C-98FB-3E49637BB9CD}"/>
              </a:ext>
            </a:extLst>
          </p:cNvPr>
          <p:cNvSpPr/>
          <p:nvPr/>
        </p:nvSpPr>
        <p:spPr>
          <a:xfrm rot="10800000">
            <a:off x="9772908" y="2641771"/>
            <a:ext cx="184150" cy="1158875"/>
          </a:xfrm>
          <a:prstGeom prst="leftBrac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27">
            <a:extLst>
              <a:ext uri="{FF2B5EF4-FFF2-40B4-BE49-F238E27FC236}">
                <a16:creationId xmlns:a16="http://schemas.microsoft.com/office/drawing/2014/main" id="{E247257B-6558-4C6C-BCED-035E9A2DE221}"/>
              </a:ext>
            </a:extLst>
          </p:cNvPr>
          <p:cNvSpPr txBox="1"/>
          <p:nvPr/>
        </p:nvSpPr>
        <p:spPr>
          <a:xfrm>
            <a:off x="10068397" y="2805494"/>
            <a:ext cx="154089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/>
            <a:r>
              <a:rPr lang="en-US"/>
              <a:t>7 Layers​</a:t>
            </a:r>
          </a:p>
          <a:p>
            <a:pPr algn="ctr" fontAlgn="base"/>
            <a:r>
              <a:rPr lang="en-US"/>
              <a:t>+​</a:t>
            </a:r>
          </a:p>
          <a:p>
            <a:pPr algn="ctr" fontAlgn="base"/>
            <a:r>
              <a:rPr lang="en-US"/>
              <a:t>Base Layer</a:t>
            </a:r>
          </a:p>
        </p:txBody>
      </p:sp>
      <p:pic>
        <p:nvPicPr>
          <p:cNvPr id="3" name="Afbeelding 2" descr="Schermafbeelding 2020-06-19 om 16.44.4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1" t="15618" r="5816" b="7850"/>
          <a:stretch/>
        </p:blipFill>
        <p:spPr>
          <a:xfrm>
            <a:off x="582702" y="2294473"/>
            <a:ext cx="2695389" cy="2136588"/>
          </a:xfrm>
          <a:prstGeom prst="rect">
            <a:avLst/>
          </a:prstGeom>
        </p:spPr>
      </p:pic>
      <p:pic>
        <p:nvPicPr>
          <p:cNvPr id="4" name="Afbeelding 3" descr="Schermafbeelding 2020-06-19 om 16.44.5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4" t="16227" r="7571" b="7454"/>
          <a:stretch/>
        </p:blipFill>
        <p:spPr>
          <a:xfrm>
            <a:off x="3660585" y="2292019"/>
            <a:ext cx="2726034" cy="2139041"/>
          </a:xfrm>
          <a:prstGeom prst="rect">
            <a:avLst/>
          </a:prstGeom>
        </p:spPr>
      </p:pic>
      <p:pic>
        <p:nvPicPr>
          <p:cNvPr id="5" name="Afbeelding 4" descr="Schermafbeelding 2020-06-19 om 16.45.4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1" t="15899" r="6851" b="7057"/>
          <a:stretch/>
        </p:blipFill>
        <p:spPr>
          <a:xfrm>
            <a:off x="6872939" y="2306849"/>
            <a:ext cx="2853765" cy="2236159"/>
          </a:xfrm>
          <a:prstGeom prst="rect">
            <a:avLst/>
          </a:prstGeom>
        </p:spPr>
      </p:pic>
      <p:sp>
        <p:nvSpPr>
          <p:cNvPr id="15" name="TextBox 25">
            <a:extLst>
              <a:ext uri="{FF2B5EF4-FFF2-40B4-BE49-F238E27FC236}">
                <a16:creationId xmlns:a16="http://schemas.microsoft.com/office/drawing/2014/main" id="{B3DD455A-16D3-42B3-ACCA-20C8ADBA487B}"/>
              </a:ext>
            </a:extLst>
          </p:cNvPr>
          <p:cNvSpPr txBox="1"/>
          <p:nvPr/>
        </p:nvSpPr>
        <p:spPr>
          <a:xfrm>
            <a:off x="1074329" y="5413630"/>
            <a:ext cx="182485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Netlist_1:    5x</a:t>
            </a:r>
          </a:p>
          <a:p>
            <a:r>
              <a:rPr lang="en-US" dirty="0">
                <a:cs typeface="Calibri"/>
              </a:rPr>
              <a:t>Netlist_2:    7x</a:t>
            </a:r>
          </a:p>
          <a:p>
            <a:r>
              <a:rPr lang="en-US" dirty="0">
                <a:cs typeface="Calibri"/>
              </a:rPr>
              <a:t>Netlist_3:    10x</a:t>
            </a: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5FF1AC15-30FF-43EF-ACA3-20C8D29B5F2C}"/>
              </a:ext>
            </a:extLst>
          </p:cNvPr>
          <p:cNvSpPr txBox="1"/>
          <p:nvPr/>
        </p:nvSpPr>
        <p:spPr>
          <a:xfrm>
            <a:off x="4111173" y="5432680"/>
            <a:ext cx="182485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Netlist_4:    30x</a:t>
            </a:r>
          </a:p>
          <a:p>
            <a:r>
              <a:rPr lang="en-US" dirty="0">
                <a:cs typeface="Calibri"/>
              </a:rPr>
              <a:t>Netlist_5:    40x</a:t>
            </a:r>
          </a:p>
          <a:p>
            <a:r>
              <a:rPr lang="en-US" dirty="0">
                <a:cs typeface="Calibri"/>
              </a:rPr>
              <a:t>Netlist_6:    50x</a:t>
            </a:r>
          </a:p>
        </p:txBody>
      </p:sp>
      <p:sp>
        <p:nvSpPr>
          <p:cNvPr id="17" name="TextBox 25">
            <a:extLst>
              <a:ext uri="{FF2B5EF4-FFF2-40B4-BE49-F238E27FC236}">
                <a16:creationId xmlns:a16="http://schemas.microsoft.com/office/drawing/2014/main" id="{074BC611-BBB6-4156-9FF6-9736913E5F16}"/>
              </a:ext>
            </a:extLst>
          </p:cNvPr>
          <p:cNvSpPr txBox="1"/>
          <p:nvPr/>
        </p:nvSpPr>
        <p:spPr>
          <a:xfrm>
            <a:off x="7380892" y="5432680"/>
            <a:ext cx="182485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Netlist_7:    50x</a:t>
            </a:r>
          </a:p>
          <a:p>
            <a:r>
              <a:rPr lang="en-US">
                <a:cs typeface="Calibri"/>
              </a:rPr>
              <a:t>Netlist_8:    60x</a:t>
            </a:r>
          </a:p>
          <a:p>
            <a:r>
              <a:rPr lang="en-US">
                <a:cs typeface="Calibri"/>
              </a:rPr>
              <a:t>Netlist_9:    70x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8432A4-E1A2-46CF-B6EE-0143F809AA97}"/>
              </a:ext>
            </a:extLst>
          </p:cNvPr>
          <p:cNvSpPr/>
          <p:nvPr/>
        </p:nvSpPr>
        <p:spPr>
          <a:xfrm>
            <a:off x="1377182" y="5105531"/>
            <a:ext cx="270000" cy="270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A</a:t>
            </a:r>
            <a:endParaRPr lang="x-none" sz="1600" b="1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1BD404-914F-4BAA-A4A9-5BD6B8163623}"/>
              </a:ext>
            </a:extLst>
          </p:cNvPr>
          <p:cNvSpPr/>
          <p:nvPr/>
        </p:nvSpPr>
        <p:spPr>
          <a:xfrm>
            <a:off x="2084148" y="5105531"/>
            <a:ext cx="270000" cy="270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B</a:t>
            </a:r>
            <a:endParaRPr lang="x-none" sz="1600" b="1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0AC4AE-CD67-44A3-B929-41D2B4F75218}"/>
              </a:ext>
            </a:extLst>
          </p:cNvPr>
          <p:cNvCxnSpPr/>
          <p:nvPr/>
        </p:nvCxnSpPr>
        <p:spPr>
          <a:xfrm flipH="1">
            <a:off x="1647182" y="5240531"/>
            <a:ext cx="4320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D9CFF1A-E34B-4AAD-B3AA-88183AF756B6}"/>
              </a:ext>
            </a:extLst>
          </p:cNvPr>
          <p:cNvSpPr/>
          <p:nvPr/>
        </p:nvSpPr>
        <p:spPr>
          <a:xfrm>
            <a:off x="4434707" y="5143630"/>
            <a:ext cx="270000" cy="270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A</a:t>
            </a:r>
            <a:endParaRPr lang="x-none" sz="1600" b="1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456ED0-27FF-4EDC-B6E4-611C2DB91E63}"/>
              </a:ext>
            </a:extLst>
          </p:cNvPr>
          <p:cNvSpPr/>
          <p:nvPr/>
        </p:nvSpPr>
        <p:spPr>
          <a:xfrm>
            <a:off x="5141672" y="5143630"/>
            <a:ext cx="270000" cy="270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B</a:t>
            </a:r>
            <a:endParaRPr lang="x-none" sz="1600" b="1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6328AE-36E8-4A50-90CD-113C50FFB146}"/>
              </a:ext>
            </a:extLst>
          </p:cNvPr>
          <p:cNvCxnSpPr>
            <a:cxnSpLocks/>
          </p:cNvCxnSpPr>
          <p:nvPr/>
        </p:nvCxnSpPr>
        <p:spPr>
          <a:xfrm flipH="1">
            <a:off x="4704706" y="5278631"/>
            <a:ext cx="4320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31B59A9-03E8-4703-87ED-6A0AF400A73F}"/>
              </a:ext>
            </a:extLst>
          </p:cNvPr>
          <p:cNvSpPr/>
          <p:nvPr/>
        </p:nvSpPr>
        <p:spPr>
          <a:xfrm>
            <a:off x="7654157" y="5162680"/>
            <a:ext cx="270000" cy="270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A</a:t>
            </a:r>
            <a:endParaRPr lang="x-none" sz="1600" b="1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24D8DC-D8CE-47E0-ABA1-C9CDEB48A954}"/>
              </a:ext>
            </a:extLst>
          </p:cNvPr>
          <p:cNvSpPr/>
          <p:nvPr/>
        </p:nvSpPr>
        <p:spPr>
          <a:xfrm>
            <a:off x="8361122" y="5162680"/>
            <a:ext cx="270000" cy="270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B</a:t>
            </a:r>
            <a:endParaRPr lang="x-none" sz="1600" b="1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3B99B2-D072-4574-9351-AAE2165A1949}"/>
              </a:ext>
            </a:extLst>
          </p:cNvPr>
          <p:cNvCxnSpPr>
            <a:cxnSpLocks/>
          </p:cNvCxnSpPr>
          <p:nvPr/>
        </p:nvCxnSpPr>
        <p:spPr>
          <a:xfrm flipH="1">
            <a:off x="7924156" y="5297681"/>
            <a:ext cx="4320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074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 – Objective Function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1">
            <a:extLst>
              <a:ext uri="{FF2B5EF4-FFF2-40B4-BE49-F238E27FC236}">
                <a16:creationId xmlns:a16="http://schemas.microsoft.com/office/drawing/2014/main" id="{1EDB1B5D-8F1C-4B17-BCBE-BB845D1CB1B9}"/>
              </a:ext>
            </a:extLst>
          </p:cNvPr>
          <p:cNvSpPr txBox="1"/>
          <p:nvPr/>
        </p:nvSpPr>
        <p:spPr>
          <a:xfrm>
            <a:off x="841248" y="1920558"/>
            <a:ext cx="10506456" cy="304698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/>
              <a:t>C</a:t>
            </a:r>
            <a:r>
              <a:rPr lang="en-US" sz="2400" b="1">
                <a:cs typeface="Calibri"/>
              </a:rPr>
              <a:t> = n + 300 • k</a:t>
            </a:r>
          </a:p>
          <a:p>
            <a:endParaRPr lang="en-US" sz="2400" b="1">
              <a:cs typeface="Calibri"/>
            </a:endParaRPr>
          </a:p>
          <a:p>
            <a:r>
              <a:rPr lang="en-US" sz="2400"/>
              <a:t>with:</a:t>
            </a:r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C = cost</a:t>
            </a:r>
          </a:p>
          <a:p>
            <a:r>
              <a:rPr lang="en-US" sz="2400">
                <a:cs typeface="Calibri"/>
              </a:rPr>
              <a:t>n  = number of unit-lengths wires</a:t>
            </a:r>
          </a:p>
          <a:p>
            <a:r>
              <a:rPr lang="en-US" sz="2400">
                <a:cs typeface="Calibri"/>
              </a:rPr>
              <a:t>k  = number of intersections</a:t>
            </a:r>
          </a:p>
          <a:p>
            <a:endParaRPr lang="en-US" sz="2400" b="1"/>
          </a:p>
          <a:p>
            <a:endParaRPr lang="en-US" sz="2400">
              <a:cs typeface="Calibri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17621BF-9B43-4235-B20F-CD6F142BBC2D}"/>
              </a:ext>
            </a:extLst>
          </p:cNvPr>
          <p:cNvGrpSpPr/>
          <p:nvPr/>
        </p:nvGrpSpPr>
        <p:grpSpPr>
          <a:xfrm>
            <a:off x="5294316" y="2548695"/>
            <a:ext cx="6897684" cy="4031605"/>
            <a:chOff x="5256989" y="2431690"/>
            <a:chExt cx="6897684" cy="40316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0633E40-C59B-4F8E-9B36-5C0A6042C189}"/>
                </a:ext>
              </a:extLst>
            </p:cNvPr>
            <p:cNvSpPr txBox="1"/>
            <p:nvPr/>
          </p:nvSpPr>
          <p:spPr>
            <a:xfrm>
              <a:off x="5256989" y="4703314"/>
              <a:ext cx="61619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Cost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D6635D4-2325-4A3D-8A8E-501D631DB08C}"/>
                </a:ext>
              </a:extLst>
            </p:cNvPr>
            <p:cNvGrpSpPr/>
            <p:nvPr/>
          </p:nvGrpSpPr>
          <p:grpSpPr>
            <a:xfrm>
              <a:off x="5476451" y="2431690"/>
              <a:ext cx="6678222" cy="4031605"/>
              <a:chOff x="5476451" y="2431690"/>
              <a:chExt cx="6678222" cy="4031605"/>
            </a:xfrm>
          </p:grpSpPr>
          <p:pic>
            <p:nvPicPr>
              <p:cNvPr id="41" name="Picture 3" descr="A close up of a map&#10;&#10;Description generated with very high confidence">
                <a:extLst>
                  <a:ext uri="{FF2B5EF4-FFF2-40B4-BE49-F238E27FC236}">
                    <a16:creationId xmlns:a16="http://schemas.microsoft.com/office/drawing/2014/main" id="{1A43AB95-6ECD-411B-9D1A-23679ABBDA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878" t="3293" r="1301" b="7784"/>
              <a:stretch/>
            </p:blipFill>
            <p:spPr>
              <a:xfrm>
                <a:off x="5857696" y="3150046"/>
                <a:ext cx="6296977" cy="3249693"/>
              </a:xfrm>
              <a:prstGeom prst="rect">
                <a:avLst/>
              </a:prstGeom>
            </p:spPr>
          </p:pic>
          <p:sp>
            <p:nvSpPr>
              <p:cNvPr id="46" name="Left Brace 45">
                <a:extLst>
                  <a:ext uri="{FF2B5EF4-FFF2-40B4-BE49-F238E27FC236}">
                    <a16:creationId xmlns:a16="http://schemas.microsoft.com/office/drawing/2014/main" id="{6D7EA80E-ACE5-44D7-B407-DF9B677232FD}"/>
                  </a:ext>
                </a:extLst>
              </p:cNvPr>
              <p:cNvSpPr/>
              <p:nvPr/>
            </p:nvSpPr>
            <p:spPr>
              <a:xfrm rot="21180000">
                <a:off x="5817186" y="4074999"/>
                <a:ext cx="228600" cy="1552575"/>
              </a:xfrm>
              <a:prstGeom prst="leftBrac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Left Brace 46">
                <a:extLst>
                  <a:ext uri="{FF2B5EF4-FFF2-40B4-BE49-F238E27FC236}">
                    <a16:creationId xmlns:a16="http://schemas.microsoft.com/office/drawing/2014/main" id="{9F2753B9-56EC-4EF4-AE01-AAA2418ED43B}"/>
                  </a:ext>
                </a:extLst>
              </p:cNvPr>
              <p:cNvSpPr/>
              <p:nvPr/>
            </p:nvSpPr>
            <p:spPr>
              <a:xfrm rot="12660000">
                <a:off x="7955342" y="5234346"/>
                <a:ext cx="184150" cy="1158875"/>
              </a:xfrm>
              <a:prstGeom prst="leftBrac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96AC93D-D7D1-437A-83A4-E69790309D51}"/>
                  </a:ext>
                </a:extLst>
              </p:cNvPr>
              <p:cNvSpPr txBox="1"/>
              <p:nvPr/>
            </p:nvSpPr>
            <p:spPr>
              <a:xfrm rot="1500000">
                <a:off x="5952586" y="5873206"/>
                <a:ext cx="1124190" cy="3566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cs typeface="Calibri"/>
                </a:endParaRPr>
              </a:p>
            </p:txBody>
          </p:sp>
          <p:sp>
            <p:nvSpPr>
              <p:cNvPr id="49" name="Left Brace 48">
                <a:extLst>
                  <a:ext uri="{FF2B5EF4-FFF2-40B4-BE49-F238E27FC236}">
                    <a16:creationId xmlns:a16="http://schemas.microsoft.com/office/drawing/2014/main" id="{B1265D5D-61F3-455A-A7BA-F7F944847A7C}"/>
                  </a:ext>
                </a:extLst>
              </p:cNvPr>
              <p:cNvSpPr/>
              <p:nvPr/>
            </p:nvSpPr>
            <p:spPr>
              <a:xfrm rot="17580000">
                <a:off x="6626455" y="5337111"/>
                <a:ext cx="279400" cy="1431925"/>
              </a:xfrm>
              <a:prstGeom prst="leftBrac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B3A5460-7C7B-4CBD-9D2C-4FC19406EE87}"/>
                  </a:ext>
                </a:extLst>
              </p:cNvPr>
              <p:cNvSpPr txBox="1"/>
              <p:nvPr/>
            </p:nvSpPr>
            <p:spPr>
              <a:xfrm>
                <a:off x="6051190" y="6093963"/>
                <a:ext cx="806690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/>
                  <a:t>length</a:t>
                </a:r>
                <a:endParaRPr lang="en-US">
                  <a:cs typeface="Calibri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21DECEC-D0A8-485E-A3A3-164ED7C69CD6}"/>
                  </a:ext>
                </a:extLst>
              </p:cNvPr>
              <p:cNvSpPr txBox="1"/>
              <p:nvPr/>
            </p:nvSpPr>
            <p:spPr>
              <a:xfrm rot="4860000">
                <a:off x="8233773" y="4687866"/>
                <a:ext cx="1409940" cy="3566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cs typeface="Calibri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6C7B4A7-ADF7-44B9-8044-F68BF49E4230}"/>
                  </a:ext>
                </a:extLst>
              </p:cNvPr>
              <p:cNvSpPr txBox="1"/>
              <p:nvPr/>
            </p:nvSpPr>
            <p:spPr>
              <a:xfrm rot="1380000">
                <a:off x="9222951" y="5947711"/>
                <a:ext cx="1632190" cy="3629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cs typeface="Calibri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1B71B61-283B-4E72-9070-202C2B6F38ED}"/>
                  </a:ext>
                </a:extLst>
              </p:cNvPr>
              <p:cNvSpPr txBox="1"/>
              <p:nvPr/>
            </p:nvSpPr>
            <p:spPr>
              <a:xfrm>
                <a:off x="8076840" y="5763763"/>
                <a:ext cx="1759190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/>
                  <a:t>nr. intersections</a:t>
                </a:r>
                <a:endParaRPr lang="en-US">
                  <a:cs typeface="Calibri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BC13783-1F1D-410B-A66C-0DD9AB03089F}"/>
                  </a:ext>
                </a:extLst>
              </p:cNvPr>
              <p:cNvSpPr txBox="1"/>
              <p:nvPr/>
            </p:nvSpPr>
            <p:spPr>
              <a:xfrm rot="19440000">
                <a:off x="5476451" y="3337861"/>
                <a:ext cx="1632190" cy="3629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cs typeface="Calibri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F96078-DE2E-4892-8E46-7BF704D5CA07}"/>
                  </a:ext>
                </a:extLst>
              </p:cNvPr>
              <p:cNvSpPr txBox="1"/>
              <p:nvPr/>
            </p:nvSpPr>
            <p:spPr>
              <a:xfrm rot="19440000">
                <a:off x="8734001" y="3274361"/>
                <a:ext cx="1632190" cy="3629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cs typeface="Calibri"/>
                </a:endParaRPr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EAD21B06-FC75-44C6-8CC3-BEB6004E552E}"/>
                  </a:ext>
                </a:extLst>
              </p:cNvPr>
              <p:cNvSpPr/>
              <p:nvPr/>
            </p:nvSpPr>
            <p:spPr>
              <a:xfrm rot="18840000">
                <a:off x="7857881" y="2809443"/>
                <a:ext cx="2156602" cy="2314753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C821EC-E1AE-4A4A-802E-C6369B485473}"/>
                  </a:ext>
                </a:extLst>
              </p:cNvPr>
              <p:cNvSpPr txBox="1"/>
              <p:nvPr/>
            </p:nvSpPr>
            <p:spPr>
              <a:xfrm>
                <a:off x="8694947" y="2431690"/>
                <a:ext cx="357398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/>
                  <a:t>?</a:t>
                </a:r>
              </a:p>
            </p:txBody>
          </p:sp>
        </p:grpSp>
      </p:grpSp>
      <p:cxnSp>
        <p:nvCxnSpPr>
          <p:cNvPr id="3" name="Rechte verbindingslijn met pijl 7">
            <a:extLst>
              <a:ext uri="{FF2B5EF4-FFF2-40B4-BE49-F238E27FC236}">
                <a16:creationId xmlns:a16="http://schemas.microsoft.com/office/drawing/2014/main" id="{84469D13-BE5D-488F-BA73-17DE9839A9A1}"/>
              </a:ext>
            </a:extLst>
          </p:cNvPr>
          <p:cNvCxnSpPr/>
          <p:nvPr/>
        </p:nvCxnSpPr>
        <p:spPr>
          <a:xfrm>
            <a:off x="2961410" y="2167218"/>
            <a:ext cx="1818546" cy="3158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27">
            <a:extLst>
              <a:ext uri="{FF2B5EF4-FFF2-40B4-BE49-F238E27FC236}">
                <a16:creationId xmlns:a16="http://schemas.microsoft.com/office/drawing/2014/main" id="{34D0B1A9-C086-4942-B1AA-7EB5F74AF053}"/>
              </a:ext>
            </a:extLst>
          </p:cNvPr>
          <p:cNvSpPr txBox="1"/>
          <p:nvPr/>
        </p:nvSpPr>
        <p:spPr>
          <a:xfrm>
            <a:off x="4782022" y="1985343"/>
            <a:ext cx="1964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MINIMISATION</a:t>
            </a:r>
          </a:p>
        </p:txBody>
      </p:sp>
    </p:spTree>
    <p:extLst>
      <p:ext uri="{BB962C8B-B14F-4D97-AF65-F5344CB8AC3E}">
        <p14:creationId xmlns:p14="http://schemas.microsoft.com/office/powerpoint/2010/main" val="3974476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 – Objective function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1">
            <a:extLst>
              <a:ext uri="{FF2B5EF4-FFF2-40B4-BE49-F238E27FC236}">
                <a16:creationId xmlns:a16="http://schemas.microsoft.com/office/drawing/2014/main" id="{1EDB1B5D-8F1C-4B17-BCBE-BB845D1CB1B9}"/>
              </a:ext>
            </a:extLst>
          </p:cNvPr>
          <p:cNvSpPr txBox="1"/>
          <p:nvPr/>
        </p:nvSpPr>
        <p:spPr>
          <a:xfrm>
            <a:off x="841248" y="1920558"/>
            <a:ext cx="10520833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2400" b="1"/>
              <a:t>Lower bound​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/>
              <a:t>With n connections:​</a:t>
            </a:r>
            <a:endParaRPr lang="en-US" sz="2400">
              <a:cs typeface="Calibri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/>
              <a:t>Compute wire lengths (= s) of all connections in netlist (Manhattan distance)</a:t>
            </a:r>
            <a:endParaRPr lang="en-US" sz="2400">
              <a:cs typeface="Calibri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/>
              <a:t>Lower bound = Σ n manhattan distances = </a:t>
            </a:r>
            <a:r>
              <a:rPr lang="en-US" sz="2400">
                <a:ea typeface="+mn-lt"/>
                <a:cs typeface="+mn-lt"/>
              </a:rPr>
              <a:t>s</a:t>
            </a:r>
            <a:r>
              <a:rPr lang="en-US" sz="2400" baseline="-25000">
                <a:ea typeface="+mn-lt"/>
                <a:cs typeface="+mn-lt"/>
              </a:rPr>
              <a:t>1</a:t>
            </a:r>
            <a:r>
              <a:rPr lang="en-US" sz="2400">
                <a:ea typeface="+mn-lt"/>
                <a:cs typeface="+mn-lt"/>
              </a:rPr>
              <a:t> + s</a:t>
            </a:r>
            <a:r>
              <a:rPr lang="en-US" sz="2400" baseline="-25000">
                <a:ea typeface="+mn-lt"/>
                <a:cs typeface="+mn-lt"/>
              </a:rPr>
              <a:t>2</a:t>
            </a:r>
            <a:r>
              <a:rPr lang="en-US" sz="2400">
                <a:ea typeface="+mn-lt"/>
                <a:cs typeface="+mn-lt"/>
              </a:rPr>
              <a:t> + s</a:t>
            </a:r>
            <a:r>
              <a:rPr lang="en-US" sz="2400" baseline="-25000">
                <a:ea typeface="+mn-lt"/>
                <a:cs typeface="+mn-lt"/>
              </a:rPr>
              <a:t>3</a:t>
            </a:r>
            <a:r>
              <a:rPr lang="en-US" sz="2400">
                <a:ea typeface="+mn-lt"/>
                <a:cs typeface="+mn-lt"/>
              </a:rPr>
              <a:t> + … + </a:t>
            </a:r>
            <a:r>
              <a:rPr lang="en-US" sz="2400" err="1">
                <a:ea typeface="+mn-lt"/>
                <a:cs typeface="+mn-lt"/>
              </a:rPr>
              <a:t>s</a:t>
            </a:r>
            <a:r>
              <a:rPr lang="en-US" sz="2400" baseline="-25000" err="1">
                <a:ea typeface="+mn-lt"/>
                <a:cs typeface="+mn-lt"/>
              </a:rPr>
              <a:t>n</a:t>
            </a:r>
            <a:endParaRPr lang="en-US" sz="2400" err="1">
              <a:ea typeface="+mn-lt"/>
              <a:cs typeface="+mn-lt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D748FA5-F0F7-46A9-96CD-92A7710CF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689" y="4187341"/>
            <a:ext cx="2648009" cy="185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54C6ED-E379-4E86-A5E9-5A69C01491D6}"/>
              </a:ext>
            </a:extLst>
          </p:cNvPr>
          <p:cNvSpPr/>
          <p:nvPr/>
        </p:nvSpPr>
        <p:spPr>
          <a:xfrm>
            <a:off x="6878151" y="6075533"/>
            <a:ext cx="2143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dirty="0"/>
              <a:t>Manhattan Distance</a:t>
            </a:r>
            <a:endParaRPr lang="x-none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73AFB4FE-6986-4A64-AD22-69D5ADD52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247" y="4187341"/>
            <a:ext cx="16954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55D34B-E928-427E-8682-6492423D2103}"/>
              </a:ext>
            </a:extLst>
          </p:cNvPr>
          <p:cNvSpPr/>
          <p:nvPr/>
        </p:nvSpPr>
        <p:spPr>
          <a:xfrm>
            <a:off x="2657532" y="5965963"/>
            <a:ext cx="1946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Traveling salesman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40388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 – Objective function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F24F07C-B7A9-4C2F-8DE9-EB84B0767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756214"/>
              </p:ext>
            </p:extLst>
          </p:nvPr>
        </p:nvGraphicFramePr>
        <p:xfrm>
          <a:off x="3845642" y="1730065"/>
          <a:ext cx="4497668" cy="473011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3918">
                  <a:extLst>
                    <a:ext uri="{9D8B030D-6E8A-4147-A177-3AD203B41FA5}">
                      <a16:colId xmlns:a16="http://schemas.microsoft.com/office/drawing/2014/main" val="3045929227"/>
                    </a:ext>
                  </a:extLst>
                </a:gridCol>
                <a:gridCol w="1227598">
                  <a:extLst>
                    <a:ext uri="{9D8B030D-6E8A-4147-A177-3AD203B41FA5}">
                      <a16:colId xmlns:a16="http://schemas.microsoft.com/office/drawing/2014/main" val="2259725893"/>
                    </a:ext>
                  </a:extLst>
                </a:gridCol>
                <a:gridCol w="2356152">
                  <a:extLst>
                    <a:ext uri="{9D8B030D-6E8A-4147-A177-3AD203B41FA5}">
                      <a16:colId xmlns:a16="http://schemas.microsoft.com/office/drawing/2014/main" val="1929586129"/>
                    </a:ext>
                  </a:extLst>
                </a:gridCol>
              </a:tblGrid>
              <a:tr h="50320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Netlist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Lowerbound</a:t>
                      </a:r>
                      <a:r>
                        <a:rPr lang="en-US" dirty="0"/>
                        <a:t>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390956"/>
                  </a:ext>
                </a:extLst>
              </a:tr>
              <a:tr h="469657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989699"/>
                  </a:ext>
                </a:extLst>
              </a:tr>
              <a:tr h="46965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164380"/>
                  </a:ext>
                </a:extLst>
              </a:tr>
              <a:tr h="46965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621213"/>
                  </a:ext>
                </a:extLst>
              </a:tr>
              <a:tr h="469657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000081"/>
                  </a:ext>
                </a:extLst>
              </a:tr>
              <a:tr h="46965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587450"/>
                  </a:ext>
                </a:extLst>
              </a:tr>
              <a:tr h="46965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248512"/>
                  </a:ext>
                </a:extLst>
              </a:tr>
              <a:tr h="469657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519917"/>
                  </a:ext>
                </a:extLst>
              </a:tr>
              <a:tr h="469657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761126"/>
                  </a:ext>
                </a:extLst>
              </a:tr>
              <a:tr h="469657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418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6186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 – State Space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1">
            <a:extLst>
              <a:ext uri="{FF2B5EF4-FFF2-40B4-BE49-F238E27FC236}">
                <a16:creationId xmlns:a16="http://schemas.microsoft.com/office/drawing/2014/main" id="{1EDB1B5D-8F1C-4B17-BCBE-BB845D1CB1B9}"/>
              </a:ext>
            </a:extLst>
          </p:cNvPr>
          <p:cNvSpPr txBox="1"/>
          <p:nvPr/>
        </p:nvSpPr>
        <p:spPr>
          <a:xfrm>
            <a:off x="841248" y="1920558"/>
            <a:ext cx="10506456" cy="34163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/>
              <a:t>1) </a:t>
            </a:r>
            <a:r>
              <a:rPr lang="en-US" sz="2400" b="1" err="1"/>
              <a:t>W.r.t</a:t>
            </a:r>
            <a:r>
              <a:rPr lang="en-US" sz="2400" b="1"/>
              <a:t>. Implementation order Nets (gate-connections)</a:t>
            </a:r>
            <a:endParaRPr lang="en-US"/>
          </a:p>
          <a:p>
            <a:endParaRPr lang="en-US" sz="2400" b="1">
              <a:cs typeface="Calibri"/>
            </a:endParaRPr>
          </a:p>
          <a:p>
            <a:r>
              <a:rPr lang="en-US" sz="2400" b="1">
                <a:cs typeface="Calibri"/>
              </a:rPr>
              <a:t>2) </a:t>
            </a:r>
            <a:r>
              <a:rPr lang="en-US" sz="2400" b="1" err="1">
                <a:cs typeface="Calibri"/>
              </a:rPr>
              <a:t>W.r.t</a:t>
            </a:r>
            <a:r>
              <a:rPr lang="en-US" sz="2400" b="1">
                <a:cs typeface="Calibri"/>
              </a:rPr>
              <a:t>. Construction of paths</a:t>
            </a:r>
          </a:p>
          <a:p>
            <a:endParaRPr lang="en-US" sz="2400" b="1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cs typeface="Calibri"/>
            </a:endParaRPr>
          </a:p>
          <a:p>
            <a:endParaRPr lang="en-US" sz="2400" b="1">
              <a:cs typeface="Calibri"/>
            </a:endParaRPr>
          </a:p>
          <a:p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5773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1692</Words>
  <Application>Microsoft Office PowerPoint</Application>
  <PresentationFormat>Widescreen</PresentationFormat>
  <Paragraphs>466</Paragraphs>
  <Slides>29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Segoe UI</vt:lpstr>
      <vt:lpstr>Times New Roman</vt:lpstr>
      <vt:lpstr>Office Theme</vt:lpstr>
      <vt:lpstr>Chips &amp; Circuits</vt:lpstr>
      <vt:lpstr>Overview</vt:lpstr>
      <vt:lpstr>Introduction – Case </vt:lpstr>
      <vt:lpstr>Introduction – Case </vt:lpstr>
      <vt:lpstr>Introduction – Case</vt:lpstr>
      <vt:lpstr>Introduction – Objective Function</vt:lpstr>
      <vt:lpstr>Introduction – Objective function</vt:lpstr>
      <vt:lpstr>Introduction – Objective function</vt:lpstr>
      <vt:lpstr>Introduction – State Space</vt:lpstr>
      <vt:lpstr>Introduction – State Space</vt:lpstr>
      <vt:lpstr>Introduction – State Space</vt:lpstr>
      <vt:lpstr>Introduction – State Space</vt:lpstr>
      <vt:lpstr>Introduction – State Space</vt:lpstr>
      <vt:lpstr>Introduction – State Space</vt:lpstr>
      <vt:lpstr>Algorithm – Greedy </vt:lpstr>
      <vt:lpstr>Algorithms – Heuristics </vt:lpstr>
      <vt:lpstr>Results – Chip 0 – Algorithms compared</vt:lpstr>
      <vt:lpstr>Results – Chip 0 – Algorithms compared</vt:lpstr>
      <vt:lpstr>Introduction – State Space</vt:lpstr>
      <vt:lpstr>Results – Greedy Costs </vt:lpstr>
      <vt:lpstr>Results – Greedy Costs</vt:lpstr>
      <vt:lpstr>Discussion</vt:lpstr>
      <vt:lpstr>Conclusion</vt:lpstr>
      <vt:lpstr>Future Approach</vt:lpstr>
      <vt:lpstr>PowerPoint Presentation</vt:lpstr>
      <vt:lpstr>Results – Algorithms Compared – Netlist 1</vt:lpstr>
      <vt:lpstr>Results – Algorithms Compared – Netlist 2</vt:lpstr>
      <vt:lpstr>Algorithms - Random</vt:lpstr>
      <vt:lpstr>Algorithms - Hillclimber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Chips &amp; Circuits</dc:title>
  <dc:creator>Eline van Groningen</dc:creator>
  <cp:lastModifiedBy>Eline van Groningen</cp:lastModifiedBy>
  <cp:revision>39</cp:revision>
  <dcterms:created xsi:type="dcterms:W3CDTF">2020-06-09T09:25:57Z</dcterms:created>
  <dcterms:modified xsi:type="dcterms:W3CDTF">2020-06-24T19:29:13Z</dcterms:modified>
</cp:coreProperties>
</file>